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عِ شَ عِسِرَيِلَ حَمَ شُن سَرَ، عِ نَشَن شْرّيَشِ. يَندِ، عِ نَشَ قَشّ كٌتٍ دْشْ عِسِرَيِلَ شُن مَ، عٍ قْشِ مُ نَ نَشَن نَ.» نَ تّمُي عَلَتَلَ قَمَ نّ عٍ شُن سَرَ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مَ رَتَنفَدٍ يِ قَشّ تِقٍ مْولِ مَ، شَ وٌ عَلَتَلَ وَشْنقٍ رَبَمَ.فٍرٍ شَ فٍيلِمَ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 سِفَ وٌ يَشُييٍ فٍرٍدٍ، شَ وٌ مَرِفِ عَلَتَلَ عٍ رَيَرَبِ وٌ بّ، وٌ عٍ قِندِ وٌ شَ فٍيلِمَ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مُندٍ مِشِ ندٍ يَ قَمَ نّ سِندٍ فٍيلِمَنِ فِنّ تٌقَنيِ ندٍ مَ. شَ نَ كَنيِ وَ مَ عَ دْشْقٍ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مَ عَ شَنِندٍ عَ شْنيِ. نَ فِنّ شَ عَ يّتّ شُنيِ بِ، عَ عَ بّلّشّ شَلٍ مَشَ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دُفِ قَنيِ رَفٌرٌ عَ مَ. عَ شَ سَبَتِ عَ شَ مْرِ شْنيِ، عَ قَ عَ بَبَ نُن عَ نفَ شَ حْنقٍ رَبَ كِكٍ كٍرٍن بُن مَ. نَ دَنفِ شَنبِ شّمّ نْمَ عَ قِندِدٍ عَ شَ فِنّ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 سَ لِ عَ شَ قٍ نَشَ رَحَاشُ عَ مَ، عَ نْمَ عَ بّحِندٍ عَ شَ سِفَ عَ وَشْندٍ، كْنْ عَ مُ لَنمَ عَ شَ عَ مَتِ كْبِرِ رَ، عَ مُ لَنمَ عَ شَ قِندِ عَ شَ كٌنيِ رَ، بَرِ مَ عَ نُ بَرَ قِندِ عَ شَ فِنّ رَ.دِ قٌرِ تِ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عَ سَ لِ فِنّ قِرِن نَ شّمّ ندٍ يِ رَ، كٍرٍن قَ رَقَن عَ مَ دَنفِ بٌورٍ رَ، كْنْ عٍ قِرِنيِيٍ بَرَ دِ بَرِ عَ بّ، عَ مُ لَنمَ عَ شَ بَاتّ فِنّ شَ دِ رَقِسَ عَ بٌورٍ شَ دِ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قَ قٌرِحَ تِدٍ قِ بَاتّ فِنّ شَ دِ مَ، عَ قَ عَ لِ نَ فِنّ بٌورٍ نَن سِنفٍ دِ بَرِشِ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لَنمَ عَ شَ عَ كٌلٌن فِنّ نَشَن نَحَاشُشِ عَ مَ نَ كِ، نَ نَن مَ دِ قِندِشِ دِ سِنفٍ رَ. عَ هَرِفٍ دْشْ قِرِن نَن سٌمَ دِ قٌرِ يِ رَ، بَرِ مَ نَ نَن قِندِشِ عَ شَ قٌنِكٍ دِ رَ. عَ تَن نَن لَنمَ عَ شَ دِ قٌرِحَ تِدٍ سْتْ.دِ شُرُتَ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شَتِ كٌلٌنتَ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عَ سَ لِ شّمّ ندٍ نَشَ دِ شّمّ كَلَبَنتٍ شُرُتَرٍ بَرِ، نَشَن مُ عَ تُلِ مَتِشِ عَ بَبَ نُن عَ نفَ شُي رَ، نَشَن تٌندِ مَ بِرَدٍ عٍ شَ سّرِيّ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لَنمَ نَ دِ بَبَ نُن عَ نفَ شَ عَ سُشُ، عٍ شَ عَ شَنِن قٌرِيٍ شْن مَ تَا سٌدٍ دّ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عَ قَلَ عٍ بّ، «مُشُ شَ دِ نَشَن يِ كِ، عَ شُرُتَرٍ، عَ كَلَبَنتٍ. مُشُ قٍ نَشَن بِرِن قَلَمَ عَ بّ، عَ مُ عَ تُلِ مَتِمَ عَ رَ، قٌ وَيُحَ رَبَقٍ نُن سِيسِ 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عَ شَ تَا شّمّ بِرِن شَ عَ مَفْنْ فّمّ رَ، هَن عَ قَشَ. وٌ قٍ حَاشِ حْنمَ وٌ تَفِ نَ كِ نّ. عِسِرَيِلَكَيٍ نَ نَ قٍ مّ، فَاشُي لُمَ نّ عٍ بِرِن مَ.مِشِ فبَكُشِ قُ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عَ سَ لِ وٌ بَرَ مِشِ فبَكُ وُرِ كْن نَ، نَشَن بَرَ يُنُبِ قٍ رَبَ عَ لَن عَ شَ قَشَ نَشَ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رٍ مُ لَن عَ شَ لُ وُرِ كْن نَ هَن فّيسّفّ. عَ لَن نّ عَ شَ رَفَتَ نَ لْشْي كٍرٍنيِ، بَرِ مَ عَلَ بَرَ قُرٍ فبَكُشِ دَنكَ. وٌ وٌ مّينِ كِ قَنيِ رَ، شَ نَ مُ عَ رَ نَ قُرٍ فبَكُشِ نَن بْشِ دَنكَمَ، وٌ مَرِفِ عَلَتَلَ دّننَشّ قِشِ وٌ مَ كّ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عَ سَ لِ وٌ نَشَ مِشِ ندٍ قُرٍ تٌ بْشِ مَ بُرُنيِ، وٌ مَرِفِ عَلَتَلَ دّننَشّ قِشِ وٌ مَ، كْنْ وٌ مُ عَ قَشَمَ كٌلٌن سِندٍ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قٌرِيٍ نُن وٌ شَ كِيتِسَيٍ شَ عَ مَتٌ تَا مُندُن مَكْرّشِ نَ قُرٍ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تَا كٌلٌن نَشَن مَكْرّشِ نَ رَ، نَ تَا قٌرِيٍ شَ نِنفٍ فِنّ تٌنفٌ، نَشَن سِنفٍ مُ نُ وَلِ، وُرِ مُ نُ شِرِ نَشَن كْ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عَ شَنِن شُرٍ ندٍ مَ، نَشَن مُ شْرِ مَ، سَنسِ مُ رَوَلِمَ دّننَشّ، عٍ شَ عَ كٌبٍ فِرَ يٍ شْو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بِرِن شَ رَبَ لٍوِ شَ دِ سّرّشّدُبّيٍ يَ شْرِ، بَرِ مَ وٌ مَرِفِ عَلَتَلَ نٍيٍ نَن سُفَندِشِ عَ شَ وَلِ رَبَقٍ مَ، عٍ شَ دُبَ مِشِ بّ عَلَتَلَ شِلِ رَ، عٍ شَ كِيتِ سَ فٍرٍ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رِ نَشٍيٍ بِرِن نَ تَا كُي نَشَن مَكْرّشِ قُرٍ يِرٍ رَ، عٍ شَ عٍ بّلّشّيٍ رَشَ نِنفٍ فِنّ قَرِ، عٍ نَشَن قَشَشِ شُرٍ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عَ قَلَ، «مُشُ تَن شَ مُ قَشّ تِشِ، مُشُ مُ عَ رَبَمَ قَن كٌلٌن.]]></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2026-06-15T08:26:45Z</dcterms:created>
  <dcterms:modified xsi:type="dcterms:W3CDTF">2026-06-15T08:26:45Z</dcterms:modified>
  <dc:title>Bible.com.au: مَسٍنيِ دْنشْي 21:1-23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