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presProps" Target="presProps.xml"/>
  <Relationship Id="rId44" Type="http://schemas.openxmlformats.org/officeDocument/2006/relationships/viewProps" Target="viewProps.xml"/>
  <Relationship Id="rId4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8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مَسٍنيِ دْنشْي 2:1-3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وٌن نَشَ دَنفِ وٌن نفَشَكٍرٍنيِيٍ رَ يِرٍ مَكُيٍ، عٍسَيُ بْنسْي نَشَن سَبَتِشِ سٍيِرِ بْشِ مَ. وٌن مَن نَشَ دَنفِ عَرَبَ، عٍلَتَ، عٍسِيٌن فٍبٍرِ كِرَ رَ يِرٍ مَكُيٍ. نَ شَنبِ وٌن نَشَ وٌن مَقِندِ، وٌن مٌوَبَ فبٍنفبٍرٍنيِ كِرَ سُشُ.»]]></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لَتَلَ نَشَ عَ قَلَ ﭑ بّ، ‹وٌ نَشَ فٍرٍ فِرِ مٌوَبَكَيٍ مَ دٍ. وٌ نَشَ فٍرٍ تِ عٍ بّ دٍ، بَرِ مَ ﭑ مُ قَمَ سٍسٍ سٌدٍ وٌ يِ رَ عٍ شْنيِ. ﭑ بَرَ عَرِ بْشِ قِ لٌتِ مَ.›»]]></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سِنفٍ رَ، عٍمِكَيٍ نَن نُ نَ عَرِ بْشِ مَ. حَمَ فبَنفبَلَنيِ نَن نُ عٍ رَ. عٍ وُيَ، عٍ قَن كُيَ عَلْ عَنَكِ بْنسْييٍ.]]></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مِشِ ندٍيٍ نَشَ عٍ مَحْشُن رٍقَكَيٍ رَ، نَشٍيٍ مَنِيَ عَنَكِ بْنسْييٍ رَ، كْنْ مٌوَبَكَيٍ نُ عٍ شِلِمَ نّ عٍمِكَيٍ.]]></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نَشَن قِندِ سٍيِرِ بْشِ رَ، شٌرِكَيٍ نَن سِنفٍ نُ نَ نَا. عٍسَيُ بْنسْي نَشَ عٍ مَسُشُ، عٍ عٍ قَشَ. عٍ تَن نَشَ سَبَتِ نَا. عِسِرَيِلَكَيٍ قَن قَمَ نَ مْولِ نَن نَبَدٍ بْشِ مَ عَلَتَلَ نَ دّننَشّ قِ عٍ مَ.]]></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لَتَلَ نَشَ عَ قَلَ ﭑ بّ، ‹يَكْسِ، وٌ كٍلِ، وٌ شَ سٍرٍدٍ شُرٍ عِفِرِ.›» وٌن نَشَ نَ رَبَ.]]></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حّ تٌنفٌ سَشَن نُن سٌلٌمَسَشَن دَنفِ نّ كَبِ وٌن كٍلِ لْشْي كَدٍ سِ بَرِنٍيَ هَن وٌن فِرِ لْشْي سٍرٍدٍ شُرٍ رَ. نَ وَشَتِ كُي فٍرٍ سٌي نَشٍيٍ نُ نَ، نٍيٍ بِرِن نُ بَرَ قَشَ عَلْ عَلَتَلَ عَ رَكَلِ عٍ بّ كِ نَشّ.]]></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لَتَلَ نَشَ عٍ تُشُنسَن هَن عٍ بِرِن نَشَ هَلَكِ.]]></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نَ فٍرٍ سٌي تٌ بَرَ هَلَكِ حَمَ تَفِ،]]></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لَتَلَ نَشَ عَ مَسٍن ﭑ بّ،]]></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سِرَيِلَكَيٍ تَايٍ مَبِلِنقٍ]]></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وٌ قَ سِفَقٍ دَنفِدٍ مٌوَبَ نَانِنيِ نَن نَ سِفَقٍ عَرِ بْشِ مَ.]]></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وٌ مَكْرّ مَ نّ عَمٌنِكَيٍ رَ. وٌ نَشَ فٍرٍ فِرِ عٍ مَ دٍ. وٌ نَشَ عٍ قٍن فٍرٍ رَ، بَرِ مَ ﭑ مُ قَمَ سٍسٍ سٌدٍ وٌ يِ رَ عٍ شَ بْشِ مَ. ﭑ نَا قِشِ لٌتِ بْنسْي نَن مَ.»]]></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عٍ نُ يِ بْشِ مَحْشُنشِ رٍقَكَيٍ نَن فبٍ رَ. كَبِ تّمُي شْننَكُيٍ رٍقَكَيٍ نَن نُ سَبَتِشِ نَا. عَمٌنِكَيٍ نُ عٍ شِلِمَ نّ سَمِسُمِكَيٍ.]]></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حَمَ سّنبّمَ نَن نُ لَنشِ عٍ مَ، عٍ وُيَ، عٍ مَن فبَنفبَلَن عَلْ عَنَكِ بْنسْي. كْنْ عَلَتَلَ نَشَ عٍ هَلَكِ عَمٌنِكَيٍ سَابُي رَ. نَا نَشَ قِندِ عَمٌنِكَيٍ فبٍ رَ، عٍ نَشَ سَبَتِ نَا.]]></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عَلَتَلَ نَشَ نَ مْولِ رَبَ عٍسَيُ شَ دِيٍ بّ نَشٍيٍ سَبَتِشِ سٍيِرِ بْشِ مَ. عَ تٌ نُ شٌرِكَيٍ هَلَكِمَ عٍ سَابُي رَ، نَا نَشَ قِندِ عٍ فبٍ رَ. عٍ سَبَتِشِ مّننِ نّ هَن يَكْسِ.]]></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نَشَن قِندِ عَوِكَيٍ تَن نَ، نَشٍيٍ نُ سَبَتِشِ تَايٍ كُي هَن فَسَ، عٍ نَشَ هَلَكِ كَقَتٌرٌكَيٍ سَابُي رَ. نَا نَشَ قِندِ كَقَتٌرٌكَيٍ فبٍ رَ، عٍ نَشَ سَبَتِ نَا. كَقَتٌرٌكَيٍ نَشَ كٍلِ كَقَتٌرٌ.]]></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عَلَتَلَ نَشَ عَ مَسٍن وٌن بّ، «وٌ تِ كِرَ شْن مَ، وٌ شَ عَرِنٌن شُرٍ عِفِرِ. وٌ عَ مَتٌ، ﭑ بَرَ سِشْن عَمٌرِكَ شّسِبْن مَنفّ سٌ وٌ يِ رَ نُن عَ شَ بْشِ. يَكْسِ، وٌ نَ تٌنفٌ، وٌ عٍ فٍرٍ.]]></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تٌ ﭑ قَمَ نّ وٌ شَ قٍ مَفَاشُي لُدٍ دُنِحَ مِشِ بِرِن مَ. عٍ نَ وٌ شِلِ مّ، عٍ قَمَ نّ سّرّندٍ فبِرِفبِرِ.»سِشْن مَنفّيَ سْتْ كِ]]></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ﭑ شّيرَ شّي نّ سِشْن، شّسِبْن مَنفّ مَ، كٍلِقٍ رَ كٍدٍ مٌتِ فبٍنفبٍرٍنيِ مَ. ﭑ نَشَ يِ بْحّسَ مَسٍنيِ تِ عَ بّ،]]></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مُشُ وَ مَ عِ شَ بْشِ عِفِرِقٍ. مُشُ مُشُ حّرّ مَ كِرَ نَن تُن شْن مَ. مُشُ مُ سِفَمَ كْولَ مَ، مُشُ مُ سِفَمَ يِرٍقَنيِ مَ.]]></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نَ شَنبِ وٌن نَشَ فبِلٍن فبٍنفبٍرٍنيِ كِرَ سُشُ رَ سِفَقٍ كَلٍ بَا مَبِرِ، عَلْ عَلَتَلَ عَ مَسٍن ﭑ بّ كِ نَشّ. وٌن نَشَ شِ وُيَشِ رَبَ سٍيِرِ فٍيَيٍ رَبِلِنيِ.»]]></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مُشُ دٌنسٍ نُن يٍ نَشَن مِنمَ، مُشُ قَمَ نّ عَ بِرِن سَرٍ قِدٍ عِ مَ فبٍتِ رَ. عَ لُ كَنسَن مُشُ شَ دَنفِ عِ شَ بْشِ مَ مُشُ سَنيِ رَ.]]></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عٍسَيُ بْنسْييٍ نَشٍيٍ سَبَتِشِ سٍيِرِ بْشِ مَ، نُن مٌوَبَكَيٍ نَشٍيٍ سَبَتِشِ عَرِ بْشِ مَ، نٍيٍ نَشَ مُشُ سَفٌي سَ دَنفِقٍ رَ عٍ شَ بْشِ مَ. عِ قَن شَ مُشُ سَفٌي سَ مُشُ شَ يُرُدّن شُرٍ عِفِرِ، مُشُ شَ سٌ بْشِ مَ مُشُ مَرِفِ عَلَتَلَ دّننَشّ قِشِ مُشُ مَ.›]]></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كْنْ شّسِبْن مَنفّ سِشْن نَشَ تٌندِ مُشُ سَفٌي قِدٍ دَنفِقٍ رَ عَ شَ بْشِ مَ، بَرِ مَ وٌ مَرِفِ عَلَتَلَ نُ بَرَ عَ شَشِلِ رَشْرْشْ. عَ نَشَ عَ بْحّ بَلَن عَلَكٌ عَ شَ عَ سٌ وٌ يِ رَ عَلْ وٌ عَ تٌشِ كِ نَشّ تٌ.»]]></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عَلَتَلَ نَشَ عَ قَلَ ﭑ بّ، ‹عِ بَرَ عَ تٌ، ﭑ بَرَ فّ سِشْن نُن عَ شَ بْشِ سٌدٍ عِ يِ رَ. نَا تٌنفٌ عِ فبٍ.›]]></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سِشْن نُن عَ شَ حَمَ بِرِن نَشَ كٍلِ قَقٍ رَ وٌن فٍرٍدٍ يَهَسِ.]]></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وٌن مَرِفِ عَلَتَلَ نَشَ عٍ سٌ وٌن يِ رَ شُننَكٍلِ كُي. وٌن نَشَ نْلَ سْتْ عٍ مَ، عَ تَن، عَ شَ دِيٍ عَ نُن عَ شَ حَمَ بِرِن.]]></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وٌن نَشَ نَ تَايٍ بِرِن سُشُ، وٌن نَشَ عٍ بِرِن كَنَ. وٌن مَن نَشَ شّمّيٍ، نُن فِنّيٍ، عَ نُن دِ مّيٍ بِرِن قَشَ. وٌن مُ مِشِ يٌ لُ عَ حِحّ رَ،]]></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كْنْ وٌن مُ سٍسٍ تٌنفٌ قٌ شُرُ سٍيٍ عَ نُن سٍ شْرِ نَشٍيٍ نُ نَ نَ تَايٍ كُي.]]></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كٍلِ عَرٌوٍرِ عَرِنٌن شُرٍ دّ رَ، عَ نُن تَا نَشَن نَ فٍيَ لَنبَنيِ، سِفَقٍ رَ هَن فَلَدِ، تَا يٌ سّنبّ مُ دَنفِ وٌن نَ. وٌن مَرِفِ عَلَتَلَ نَشَ عَ بِرِن سٌ وٌن يِ رَ.]]></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كْنْ وٌ مُ وٌ مَكْرّ عَمٌنِكَيٍ شَ بْشِ رَ، يَبٌكٌ شُرٍ دّ بِرِن، تَا نَشٍيٍ نَ فٍيَ قَرِ، عَ نُن عَلَتَلَ تْنيِ دْشْ وٌن مَ بْشِ نَشٍيٍ فٍرٍقٍ رَ.»]]></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لَتَلَ نَشَ عَ قَلَ ﭑ بّ،]]></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وٌ بَرَ يِ فٍيَ مَبِلِن عَ فبٍ رَ. وٌ وٌ مَقِندِ سِفَقٍ رَ كْولَ مَ.›]]></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 نَشَ عَ قَلَ ﭑ بّ ﭑ شَ يِ يَامَرِ قِ وٌ مَ. وٌ قَمَ دَنفِدٍ سٍيِرِ بْشِ سّيتِ مَ، وٌ نفَشَكٍرٍنيِيٍ نَ دّننَشّ، عٍسَيُ بْنسْي. عٍ قَمَ نّ فَاشُدٍ وٌ يَ رَ، كْنْ وٌ وٌ يّتّ مَسُشُ عٍ فٍرٍقٍ رَ،]]></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بَرِ مَ ﭑ مُ سٍسٍ سٌمَ وٌ يِ رَ عٍ شَ بْشِ مَ، هَلِ سَنيِ تِدٍ. ﭑ بَرَ سٍيِرِ فٍيَيٍ قِ عٍسَيُ مَ.]]></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وٌ نَ وَ دٌنسٍ نُن يٍ نَشَن شْن قٌ وٌ عَ سَرَ عٍ مَ فبٍتِ 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وٌ مَرِفِ عَلَتَلَ بَرَ بَرَكَ سَ وٌ وَلِ قْشِ. عَ بَرَ عَ حْشْ سَ وٌ شَ قٍ شْن مَ وٌ نُ يِ فبٍنفبٍرٍنيِ عِفِرِ مَ تّمُي نَشّ. يِ حّ تٌنفٌ نَانِ بُن مَ، وٌ بِرِن نَن نُ عَ رَ. سٍسٍ شَ قٍ مُ شْرْشْ وٌ مَ.»]]></a:t>
            </a:r>
          </a:p>
        </p:txBody>
      </p:sp>
    </p:spTree>
  </p:cSld>
  <p:clrMapOvr>
    <a:masterClrMapping/>
  </p:clrMapOvr>
</p:sld>
</file>

<file path=ppt/theme/theme1.xml><?xml version="1.0" encoding="utf-8"?>
<a:theme xmlns:a="http://schemas.openxmlformats.org/drawingml/2006/main" name="Theme57">
  <a:themeElements>
    <a:clrScheme name="Theme5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2026-08-15T14:00:07Z</dcterms:created>
  <dcterms:modified xsi:type="dcterms:W3CDTF">2026-08-15T14:00:07Z</dcterms:modified>
  <dc:title>Bible.com.au: مَسٍنيِ دْنشْي 2:1-37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