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ن نّ عَ شَ بَلٌي سْتْ عَلْ سّرّشّدُبّ بٌورٍيٍ، بَقٍ عَ هَرِفٍ رَ عَ قَشِ نَشَن نَ عَ شُن مَ، عَ بَرَ نَشَن سْتْ.سٍمَتٌي نُن دُورٍ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نَ سٌ تّمُي نَشّ بْشِ مَ، وٌ مَرِفِ عَلَتَلَ نَشَن قِمَ وٌ مَ، وٌ مُ لَن وٌ شَ سٌ وَلِ حَاشِيٍ يَ مَ مّننِكَيٍ نَ نَشٍ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نَشَ مِنِ وٌ يَ مَ دٍ نَشَن عَ شَ دِ فَنمَ سّرّشّ رَ، نَشَن قِندِ مَ سٍمَتٌي رَ، يَ كَنيِ رَ، دُورٍ رَ، كْرْ مِ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شَن كَرَ مْشْ وَلِ رَبَمَ، نَشَن وْيّنمَ بَرِيٍ، حِننّيٍ، نُن مِشِ قَشَ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رِفِ عَلَتَلَ نَ مِشِ مْولِ شْنشِ. نَ قٍ كٌبِيٍ نَ عَ تٌشِ، وٌ مَرِفِ عَلَتَلَ يِ سِيٍ هَلَكِمَ وٌ 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شَ لُ وٌ مَرِفِ عَلَتَلَ وَشْن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قَمَ سِ نَشٍيٍ هَلَكِدٍ نَ كِ، عٍ بِرَشِ سٍمَتٌي شُي نَن قْشْ رَ، كْنْ وٌ مَرِفِ عَلَتَلَ مُ تِنمَ وٌ تَن شَ نَ رَبَ.نَمِحْنمّ وَ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مَرِفِ عَلَتَلَ قَمَ نَمِحْنمّ ندٍ رَكٍلِدٍ وٌ يَ مَ، نَشَن لُمَ عَلْ ﭑ تَن. وٌ شَ وٌ تُلِ مَتِ عَ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نَ نَن يَتِ مَشْرِن وٌ مَرِفِ عَلَتَلَ مَ، وٌ نُ مَلَنشِ لْشْي نَشّ شٌرٍبٍ فٍيَ قَرِ. وٌ نَشَ عَ قَلَ، «مُشُ مُ وَ مَ مُشُ مَرِفِ عَلَتَلَ شُي مّقٍ قَ. مُشُ مُ وَ مَ يِ تّ بٍلٍبٍلٍ قَن تٌقٍ كْرّ، عَلَكٌ مُشُ نَشَ قَ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ﭑ بّ، «عٍ قٍ قَنيِ نَن قَلَشِ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شَ وَ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قَمَ نّ نَمِحْنمّ ندٍ رَكٍلِدٍ عٍ يَ مَ، نَشَن لُشِ عَلْ عِ تَن. ﭑ قَمَ ﭑ مَ مَسٍنيِ قِدٍ عَ مَ، عَ قَ نَ تَفِ رَبَ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ندٍ نَ لُ، عَ مُ عَ تُلِ مَتِ نَ نَمِحْنمّ شَ مَسٍنيِ رَ عَ نَشَن تِمَ ﭑ شِلِ رَ، ﭑ تَن يّتّ يَتِ نَن نَ كَنيِ مَكِيتِ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شَ نَمِحْنمّ يّتّ عِفبٌي ندٍ قَ مَسٍنيِ تِ ﭑ شِلِ رَ، ﭑ مُ نَشَن قِشِ عَ مَ، شَ نَ مُ عَ مَسٍنيِ تِ عَلَ فبّتّ شِلِ رَ، عَ لَنمَ نّ نَ كَنيِ شَ قَ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مُندٍ وٌ قَمَ نّ وٌ يّتّ مَشْرِندٍ، ‹وٌن نْمَ عَ كٌلٌندٍ دِ شَ يِ وْيّنيِ قَتَنشِ عَلَتَلَ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نَمِحْنمّ مَسٍنيِ تِ عَلَتَلَ شِلِ رَ، عَ قَ لُ عَ مُ كَمَلِ، نَ نَن نَ كِ عَ شَ مَسٍنيِ مُ قَتَنشِ عَلَتَلَ رَ. نَمِحْنمّ نَن نَ قَلَشِ عَ شَ يّتّ عِفبٌحَ كُي. هَلِ وٌ مُ فَاشُ عَ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وِكَ سّرّشّدُبّيٍ نُن لٍوِ شَبِلّ دْنشْييٍ مُ قَمَ بْشِ سْتْدٍ كّ رَ عَلْ عِسِرَيِلَ دِ بٌورٍيٍ. عٍ بَلٌي قِندِ مَ سّرّشّ فَن دَاشِيٍ نَن نَ نَشٍيٍ بَمَ عَلَتَلَ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مُ قَمَ كّ سْتْدٍ عٍ نفَشَكٍرٍنيِيٍ تَفِ. عَلَتَلَ نَن قِندِ مَ عٍ كّ رَ عَلْ عَ عَ مَسٍن عٍ بّ كِ 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وِكَ سّرّشّدُبّيٍ مَبِرِ قِندِ مَ سّرّشّيٍ نَن نَ عِسِرَيِلَكَيٍ قَمَ نَشٍيٍ بَدٍ عَلْ نِنفٍيٍ، شَ نَ مُ عَ رَ يّشّييٍ. عَ لَنمَ سُبٍ بّلّشّ، عَ بَنفَنيِ، نُن عَ قُرِ نَن شَ سٌ سّرّشّدُبّيٍ 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مَن قَ بْشِ دَشَمُي سِنفٍ سٌ عٍ يِ رَ؛ مّنفِ، وّنِ نّينّ، تُرٍ، عَ نُن وٌ يّشّي شَبٍ نَشَن سِنفٍ مَشَبَ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رِفِ عَلَتَلَ لٍوِ بْنسْي نَن سُفَندِشِ بْنسْي بِرِن تَفِ، عَلَكٌ عٍ تَن نُن عٍ شَ دِيٍ شَ نْ عَلَتَلَ شِلِ بِنيَدٍ تّمُي بِرِ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لٍوِكَ ندٍ وَ كٍلِقٍ عِسِرَيِلَ تَا كُي عَ نَ دّننَشّ، سِفَقٍ رَ يِرٍ عَلَتَلَ دّننَشّ سُفَندِ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نِ، عَ لَنمَ عَ شَ عَ مَرِفِ عَلَتَلَ شَ وَلِ رَبَ عَ نُن عَ نفَشَكٍرٍنيِ لٍوِكَيٍ رَ نَشٍيٍ نَ نَا.]]></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2026-08-15T14:00:11Z</dcterms:created>
  <dcterms:modified xsi:type="dcterms:W3CDTF">2026-08-15T14:00:11Z</dcterms:modified>
  <dc:title>Bible.com.au: مَسٍنيِ دْنشْي 18:1-22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