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1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سٍننِ بُن مَ، وٌ تَامِ لّبِنِتَرٍ نَن دٌنمَ. عَ شِ سٌلٌقٍرٍ لْشْي وٌ مَلَنيِ بٍلٍبٍلٍ رَبَ وٌ مَرِفِ عَلَتَلَ شَ بِنيّ بُن مَ. وٌ نَشَ وَلِ يٌ رَبَ نَ لْشْي.شّ شَبّ سَ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 مّنفِ شَبَ قْلْ، وٌ لْشْشُن سٌلٌقٍرٍ نَن كْنتِ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قَ لْشُنيِيٍ سَلِ رَبَ وٌ مَرِفِ عَلَتَلَ بّ. وٌ مَرِفِ عَلَتَلَ بَرَكّ نَشَن قِشِ وٌ مَ وٌ سْتْسٍ رَ، وٌ شَ ندٍ بَ وٌ حَنِفٍ رَ نَ بَرَكّ بّرّ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سّيوَ مَ نّ وٌ مَرِفِ عَلَتَلَ رَ يِرٍ عَ دّننَشّ سُفَندِشِ عَ شِلِ قَلَقٍ رَ، وٌ تَن نُن وٌ شَ دِيٍ، وٌ شَ كٌنيِيٍ، لٍوِكَيٍ نَشٍيٍ نَ وٌ شْنيِ، شْحّيٍ، كِرِدِيٍ، عَ نُن كَاحّ فِ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رَتُ كٌنيِ نَن نُ نَ وٌ رَ مِسِرَ بْشِ مَ. وٌ لَن نّ وٌ شَ يِ سّرِيّ رَحّرّ عَ رَحّرّ كِ مَ.بَفٍ تِ سَ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 فّ وٌ شَ سَنسِيٍ بْنبْدٍ لْنيِ مَ، وٌ نَشَ وّنِ بٌفِ قَن بُندُ، وٌ شَ بَفٍ تِ سَلِ رَبَ شِ سٌلٌقٍرٍ بُ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سّيوَ نَ سَلِ كُي، وٌ تَن، وٌ شَ دِيٍ، وٌ شَ كٌنيِيٍ، لٍوِكَيٍ، شْحّيٍ، كِرِدِيٍ، عَ نُن كَاحّ فِنّيٍ نَشٍيٍ نَ وٌ شْن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يِ سَلِ رَبَمَ شِ سٌلٌقٍرٍ نَن بُن مَ وٌ مَرِفِ عَلَتَلَ بّ عَ نَ دّننَشّ سُفَندِ، بَرِ مَ وٌ مَرِفِ عَلَتَلَ بَرَكّ سَمَ نّ وٌ شَ شّ وَلِ نُن وٌ شَ وَلِ بِرِن مَ، وٌ قَ سّيوَ كِ قَ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حّ يٌ حّ، شّمّ نَشَن بِرِن نَ وٌ يَ مَ، عٍ لَن نّ عٍ شَ تِ عٍ مَرِفِ عَلَتَلَ يَ عِ سَنيَ سَشَن، يِرٍ عَ دّننَشّ سُفَندِشِ؛ تَامِ لّبِنِتَرٍ سَلِ، لْشُنيِيٍ سَلِ، عَ نُن بَفٍ تِ سَلِ. وٌ مُ لَن وٌ شَ سِفَ عَلَتَلَ مَ وٌ يِ عِفٍلِ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كٍرٍن كٍرٍن مَ قَمَ سّرّشّ نَن نَ وٌ نْشِ نَشَن نَ، وٌ مَرِفِ عَلَتَلَ نَشَن قِشِ وٌ مَ بَرَكّ رَ.سّرِيّ رَحّرّ 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يَمَلٍكّ دَنفِ سَ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تَايٍ بِرِن كُي، وٌ مَرِفِ عَلَتَلَ دّننَشّ قِشِ وٌ مَ، بْنسْي يٌ بْنسْي، وٌ كِيتِسَيٍ نَن سُفَندِ مَ، عٍ شَ حَمَ مَكِيتِ تِنشِنيِ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نَشَ تْوحّفّ كِيتِ سَ دٍ، وٌ مَن نَشَ تِ مِشِ يٌ شْن مَ. وٌ نَشَ تِن قٍ ندٍ شَ وٌ مَدَشُ، بَرِ مَ سٍ نْمَ نْندِ قَلّيٍ قِندِدٍ نّ دْنشُي رَ، عٍ نْندِ مَقِندِ وُلٍ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لَنمَ وٌ شَ كِيتِ تِنشِنشِ يَتِ نَن سَ، عَلَكٌ وٌ شَ سِمَيَ سْتْ، وٌ مَن شَ نْ بْشِ مَسْتْدٍ وٌ مَرِفِ عَلَتَلَ دّننَشّ قِشِ وٌ مَ.كُيٍ رَبَتُ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مُ لَن وٌ شَ عَسٍرِ وُرِ مَسٌلِشِ تِ سّرّشّبَدٍ قّ مَ، وٌ دّننَشّ يَءِلَنشِ وٌ مَرِفِ عَلَتَلَ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نَشَ فّمّ تِ كُيٍ رَ، بَرِ مَ وٌ مَرِفِ عَلَتَلَ نَ قٍ مْولِ شْ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بِبَ كِكٍ رَ، وٌ شَ سَيَمَلٍكّ دَنفِ سَلِ رَبَ وٌ مَرِفِ عَلَتَلَ شَ قٍ رَ، بَرِ مَ نَ كِكٍ كُي، وٌ مَرِفِ عَلَتَلَ وٌ رَ مِنِ مِسِرَ رَ كْي نَ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سّرّشّ نَشٍيٍ بَمَ وٌ مَرِفِ عَلَتَلَ بّ سَيَمَلٍكّ دَنفِ سَلِ لْشْي، عٍ تٌنفٌمَ شُرُ سٍ نَن يَ مَ؛ يّشّي، سِ، شَ نَ مُ عَ رَ نِنفٍ. نَ سّرّشّ بَمَ عَلَتَلَ شِلِ مَتْشْدٍ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شَ تَامِ لّبِنِ دَاشِ دٌن نَ سَلِ شِ سٌلٌقٍرٍ بُن مَ. وٌ لَن وٌ شَ تَامِ لّبِنِتَرٍ نَن دٌن نَشَن قِندِ كِنِكِنِ تَامِ رَ. نَ نَن وٌ رَتُمَ لْشْي مَ وٌ فبَتَشِ مِنِ مِسِرَ بْشِ رَ لْشْي نَشّ. نَ عَ نِيَمَ نّ وٌ مُ نّيمُ وٌ مِنِ لْشْي مَ مِسِرَ بْ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شِ سٌلٌقٍرٍ بُن مَ، عَ مُ لَن لّبِنِ سِيَ شَ تٌ وٌ شْنيِ، وٌ شَ بْشِ بِرِن مَ. وٌ سّرّشّ نَشَن بَمَ عَ شِ سِنفٍ نُنمَرٍ رَ، نَ مُ لَن عَ شَ لُ هَن فّيسّفّ.]]></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سَيَمَلٍكّ دَنفِ سَلِ سّرّشّ مُ لَن عَ شَ رَبَ يِرٍ بِرِن، وٌ مَرِفِ عَلَتَلَ وٌ رَ سَبَتِشِ دّن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عَ بَمَ يِرٍ كٍرٍن ثٍتِ نّ، وٌ مَرِفِ عَلَتَلَ شِلِ مَتْشْدٍ سّنِيّنشِ. نَ سّرّشّ بَمَ نُنمَرٍ نَن نَ سٌفٍ فٌرٌ تّمُي، وٌ مِنِ وَشَتِ نَشَن مَ مِسِرَ بْ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سُبٍ حِنمَ نّ، وٌ عَ دٌن يِرٍ وٌ مَرِفِ عَلَتَلَ دّننَشّ سُفَندِشِ. كُيٍ نَ عِبَ، وٌ قَ سِفَ وٌ شْنيِ.]]></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2026-08-15T14:00:12Z</dcterms:created>
  <dcterms:modified xsi:type="dcterms:W3CDTF">2026-08-15T14:00:12Z</dcterms:modified>
  <dc:title>Bible.com.au: مَسٍنيِ دْنشْي 16:1-22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