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2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لَنمَ نّ وٌ شَ عَ دٌنِ سّيوّ كُي عَ هَيِ نَ نَ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وٌ مّينِ كِ قَنيِ رَ، شَشِلِ حَاشِ نَشَ نْ وٌ رَ عَ قَلَقٍ رَ، «عَ فبٍ مُ لُشِ حّ سٌلٌقٍرٍ ندٍ شَ عَ لِ، عَ لَن مِشِ شَ دِحّ دٌنِ مَ حّ نَشَن نَ.» وٌ شَ وٌ مّينِ، وٌ نَشَ كِنِكِنِتَرٍحَ مَسٍن وٌ نفَشَكٍرٍنيِ سٍتَرٍيٍ بّ تٌندِقٍ سٍ ندٍ سٌدٍ عَ يِ رَ. نَ نَ رَبَ، عَ عَ يَشَسٍرِ مَسَمَ نّ عَلَتَلَ بّ وٌ شَ قٍ رَ، وٌ قَ قِندِ يُنُبِتْ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لَن نّ وٌ شَ عَ كِ بْحّ قِيشّ رَ. وٌ نَ بْحّ قَنيِ نَشَن نَبَشِ نَ كِ، وٌ مَرِفِ عَلَتَلَ بَرَكّ سَمَ نّ وٌ شَ وَلِيٍ وٌ نَ سٌ نَشٍيٍ يٌ 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تَرٍيٍ لُمَ نّ وٌ شَ بْشِ مَ، نَ نَن عَ تٌشِ ﭑ نَ عَ قَلَشِ وٌ بّ وٌ شَ هِننّ وٌ نفَشَكٍرٍنيِيٍ رَ، مِسِكِينّ عَ نُن سٍتَرٍ نَشٍيٍ نَ وٌ شَ بْشِ مَ.كٌنيِيٍ شْرّيَ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 نفَشَكٍرٍنيِ عٍبُرُ شّمّ، شَ نَ مُ عَ رَ فِنّ، عَ يّتّ مَتِ وٌ مَ كٌنيِ رَ، عَ وَلِمَ نّ وٌ بّ حّ سٍننِ. عَ حّ سٌلٌقٍرٍ ندٍ وٌ شَ عَ شْرّ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ن نَشَ عَ بّحِن عَ يِ عِفٍلِ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مَرِفِ عَلَتَلَ سٍ نَشَن بِرِن قِشِ وٌ مَ بَرَكّ رَ عَلْ يّشّي، سِ، مّنفِ، عَ نُن وّنِ، وٌ شَ نَ ندٍيٍ سٌ عَ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وٌ رَتُ عَ مَ كٌنيِ نَن نُ وٌ قَن نَ مِسِرَ، وٌ مَرِفِ عَلَتَلَ قَ وٌ شُن سَرَ. نَ قٍ نَ عَ تٌشِ، ﭑ يِ سّرِيّ سٌشِ وٌ يِ رَ تٌ لْشْ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كٌنيِ ندٍ قَ عَ قَلَ وٌ بّ عَ مُ كٍلِمَ وٌ شَ دٍنبَيَ يَ مَ بَرِ مَ وٌ بَرَ رَقَن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وٌ سٍ تُنبَسٍ نَن تٌنفٌمَ. وٌ عَ تُلِ تُنبَ بَنشِ نَادّ مَ. نَ تّمُي عَ بَرَ قِندِ وٌ شَ كٌنيِ رَ كُدّ. وٌ نَ مْولِ نَن نَبَمَ وٌ شَ كٌنيِ فِنّ قَ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حّقٍ دٌنِ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شَ نِمِسَ شْرّيَ قِقٍ رَ وٌ شَ كٌنيِ مَ، بَرِ مَ عَ شَ وَلِ حّ سٍننِ بُن مَ نَ بَرَ وٌ رَفٍينِ دْشْ قِرِن دَنفِ وَلِكّ سَرٍ رَ. نَ كُي وٌ مَرِفِ عَلَتَلَ بَرَكّ سَمَ نّ وٌ شَ وَلِ بِرِن مَ نَ شَ قٍ رَ.شُرُ سٍ دِ سِن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نِنفٍ، يّشّي، نُن سِ دِ شّمّ سِنفٍ نَشٍيٍ بَرِ مَ، عٍ بِرِن قِندِ مَ وٌ مَرِفِ عَلَتَلَ نَن فبٍ رَ. وٌ مُ لَن وٌ شَ نِنفٍ شّمّ دِ سِنفٍ رَوَلِ، وٌ مَن مُ لَن وٌ شَ يّشّي دِ شّمّ سِنفٍ شَبٍ مَشَبَ عَ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حّ يٌ حّ وٌ تَن نُن وٌ شَ دٍنبَيَ نَن نَ دٌنمَ يِرٍ، وٌ مَرِفِ عَلَتَلَ شَ يِرٍ سُفَندِ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عَ مَبّنشِ، شَ عَ يَ كَنَشِ، شَ نَ مُ قُرٍ فبّتّ نَ عَ مَ، وٌ نَشَ نَ قِ وٌ مَرِفِ عَلَتَلَ مَ سّرّ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مَ نَ دٌندٍ وٌ شْنيِ نّ، وٌ نُن مِشِ سّنِيّنشِيٍ، شَ نَ مُ عَ رَ، مِشِ سّنِيّنتَرٍيٍ، عَلْ وٌ شٍلِ نُن تْوكّ دٌنمَ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وٌ نَشَ سُبٍ وُلِ دٌن دٍ. وٌ عَ عِقِلِمَ بْشِ نَن مَ عَلْ 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 سٌلٌقٍرٍ يٌ حّ سٌلٌقٍرٍ وٌ شَ دِحّ دٌنِ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سّرِيّ لَن عَ شَ رَبَ يِ كِ نّ؛ قّيرّ كَنيِيٍ نَشٍيٍ بِرِن دٌنِ بّحِنشِ عٍ نفَشَكٍرٍنيِ بّ، عٍ لَن نّ عٍ شَ دِحّ نَ دٌنِ مَ. وٌ مُ لَن وٌ شَ وٌ بٌورٍ نُن وٌ نفَشَكٍرٍنيِ حَشَنكَتَ دٌنِ قِقٍ مَ حّ كُي عَلَتَلَ نَشَن سُفَندِ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لَن وٌ شَ دْشْ عَلَ كٌلٌنتَرٍ نَن نَ عَ شَ وٌ شَ دٌنِ قِ، كْنْ وٌ نَشَن دٌنِشِ وٌ نفَشَكٍرٍنيِ بّ، وٌ لَن نّ وٌ شَ دِحّ 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نَن عَ تٌمَ سٍتَرٍ مُ كٌلٌنمَ وٌ يَ مَ، بَرِ مَ عَلَتَلَ بَرَكّ فبٍفبٍ سَمَ نّ وٌ شَ قٍ بْشِ مَ وٌ مَرِفِ عَلَتَلَ دّننَشّ سٌشِ وٌ يِ رَ كّ رَ، عَلَكٌ عَ شَ قِندِ وٌ ف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رَبَمَ نّ شَ وٌ بِرَ وٌ مَرِفِ عَلَتَلَ شُي قْشْ رَ. وٌ شَ عَ شَ يَامَرِ رَبَتُ، ﭑ نَشَن قَلَشِ وٌ بّ تٌ لْ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مَرِفِ عَلَتَلَ بَرَكّ سَمَ نّ وٌ شَ قٍ عَلْ عَ مَسٍن كِ نَشّ. وٌ كْبِرِ دٌنِمَ نّ حَمَ فبٍفبٍ بّ، كْنْ وٌ تَن مُ دٌنِ تٌنفٌمَ. وٌ قَمَ نّ دَنفِدٍ حَمَ فبٍفبٍ رَ، مِشِ يٌ مُ دَنفِمَ وٌ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سٍتَرٍ نَ وٌ نفَشَكٍرٍنيِيٍ يَ مَ وٌ نُن نَشٍيٍ سَبَتِشِ بْشِ كٍرٍن مَ وٌ مَرِفِ عَلَتَلَ دّننَشّ قِمَ وٌ مَ، وٌ نَشَ وٌ نِي رَشُتُ، وٌ شَ تٌندِ دٌنِ بّحِندٍ عٍ بّ.]]></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2026-06-15T08:59:05Z</dcterms:created>
  <dcterms:modified xsi:type="dcterms:W3CDTF">2026-06-15T08:59:05Z</dcterms:modified>
  <dc:title>Bible.com.au: مَسٍنيِ دْنشْي 15:1-23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