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سٍنيِ دْنشْي 1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سّ نَشَن تٌرٍ عِتَشُنشِ قِرِنيِ رَ، كْنْ عَ مُ حٌوفٍ دٌنمَ، عَ مَن شَ فبِلٍن عَ رَتٍ رَ عَ كْن نَ، نَ نَن عَ قِندِشِ سُبٍ سّنِيّنتَرٍ رَ وٌ بّ. وٌ نَشَ نَ سُبٍ دٌن، وٌ مَن نَشَ وٌ بّلّشّ دِن عَ بِنبِ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شّ نَشٍيٍ نَ يٍ شْورَ، بّلّيٍ نَ نَشٍيٍ بِرِن بّ عَ نُن شَلٍيٍ، وٌ لَن وٌ شَ نٍيٍ نَن دٌ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 وٌ مُ لَن وٌ شَ يّشّ دٌن بّلّ مُ نَشَن بّ عَ نُن شَلٍ. وٌ شَ نٍيٍ كٌلٌن يّشّ سّنِيّنتَرٍ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نْمَ شْنِ سّنِيّنشِ بِرِن دٌن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نْ شْنِيٍ شِلِيٍ نَن يِ كِ وٌ مُ لَن وٌ شَ نَشٍيٍ دٌن؛ يُبّ، سّفّ، شَرُ مَ فبْنتْ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ن عٍ مَنِيّ بِرِ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اشَ قَن وٌ نَشَ نَ دٌن عَ نُن عَ مَنِيّ بِرِ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شُندِ، كٌوقٌلٍ، عَ نُن تَفَرَنتٌنفٌ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نَشَ عٍ دٌن عَ نُن عٍ مَنِيّ بِرِ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فبْنفبٌي، يٍدْن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حْنقٍ سّرِ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لَابَ، تُكّ، عَ نُن عٍ مَنِيّ بِرِن، وٌ نَشَ عٍ دٌ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مَسٍ شُنشُرِ فَبُتٍنيِ كَنيِ بِرِن رَهَرَ مُحَشِ. وٌ مُ لَن وٌ شَ عٍ دٌ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لَن وٌ شَ نِمَسٍيٍ نَن دٌن نَشٍيٍ سّنِيّن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نَشَ سُبٍ دٌن نَشَن قَشَشِ عَ يّتّ مَ. وٌ شَ عَ سٌ شْحّ عَلَ كٌلٌنتَرٍيٍ يِ رَ، نَشٍيٍ نَ وٌ شْنيِ، عَلَكٌ عٍ شَ عَ دٌن، شَ نَ مُ وٌ شَ عَ مَتِ مِشِ فبّتّيٍ مَ. وٌ تَن بَرَ قِندِ وٌ مَرِفِ عَلَتَلَ شَ حَمَ سّنِيّنشِ رَ.وٌ نَشَ سِ يْرّ حِن عَ نفَ شِحّ يٍ رَ.قَرِلّ]]></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سَنسِ نَشَن بِرِن نَوَلِمَ شّ مَ، وٌ لَن نّ وٌ شَ قَرِلّ بَ عَ رَ حّ يٌ حّ.]]></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شَ نَ قَرِلّ دٌن يِرٍ وٌ مَرِفِ عَلَتَلَ شِلِ مَتْشْمَ دّننَشّ. وٌ شَ قَرِلّ قِندِ مَ وٌ شَ مّنفِ، وٌ شَ وّنِ نّينّ، وٌ شَ تُرٍ، وٌ شَ شُرُ سٍيٍ شَ دِ سِنفٍيٍ نَن نَ. وٌ شَ نَ بَ عَلَكٌ وٌ نْمَ فَاشُدٍ وٌ مَرِفِ عَلَتَلَ يَ رَ كِ نَشّ لْشْي بِرِ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شَ عَ سَ لِ وٌ سَبَتِدٍ مَكُيَ وٌ مَرِفِ عَلَتَلَ شِلِ مَتْشْدٍ رَ، نَ كٌتٍ شَنِنقٍ شْرْشْمَ نّ وٌ بّ، بَرِ مَ وٌ مَرِفِ عَلَتَلَ بَرَ بَرَكّ فبٍفبٍ قِ وٌ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تّمُي وٌ شَ وٌ شَ قَرِلّ مَسَرَ كْبِرِ رَ، وٌ قَ نَ شَنِن وٌ مَرِفِ عَلَتَلَ شِلِ مَتْشْدٍ.]]></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مّننِ وٌ نْمَ شُرُ سٍيٍ، وّنِ، نُن وٌ وَشْنسٍ فبّتّ سَرَدٍ، عَلَكٌ وٌ نُن وٌ شَ دٍنبَيَيٍ شَ وٌ دّفٍ وٌ مَرِفِ عَلَتَلَ يَ عِ سّيوّ كُ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وٌ نَشَ نّيمُ لٍوِكَيٍ مَ نَشٍيٍ سَبَتِشِ وٌ يَ مَ، بَرِ مَ سٍ مُ نَ عٍ بّ نَشَن قِندِ مَ عٍ كّ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رِفِ عَلَتَلَ شَ دِيٍ لَنشِ وٌ تَن نَن مَ. شَ قَشّ قَ سَ تِ، وٌ نَشَ وٌ يّتّ مَشَبَ، وٌ نَشَ وٌ شُنسّشّ بِ وٌ تِفِ دّ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حّ سَشَن يٌ حّ سَشَن وٌ شَ وٌ شَ سَنسِ قَرِلّ بِرِن نَفَتَ وٌ شْنيِ.]]></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نَ تّمُي لٍوِكَيٍ، كّ مُ نَ نَشٍيٍ بّ، وٌ شَ شْحّيٍ، كِرِدِيٍ، عَ نُن كَاحّ فِنّ نَشٍيٍ نَ وٌ يَ مَ، عٍ بِرِن شَ قَ عٍ دّفٍدٍ وٌ شْنيِ هَن عٍ لُفَ. نَ كُي وٌ مَرِفِ عَلَتَلَ قَمَ بَرَكّ سَدٍ وٌ شَ قٍ بِرِن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بَرَ قِندِ وٌ مَرِفِ عَلَتَلَ شَ حَمَ سّنِيّنشِ رَ. عَ وٌ تَن نَن سُفَندِشِ بْشِ حَمَ بِرِن تَفِ، وٌ شَ قِندِ عَ فبٍ رَ.سُبٍ رَدَشَمُشِ نُن عَ رَدَشَمُتَ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مُ لَن وٌ شَ سٍ سّنِيّنتَرٍ دٌ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بٍيٍ نَن يِ كِ، وٌ لَن وٌ شَ نَشٍيٍ دٌن؛ نِنفٍ، يّشّي، سِ،]]></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شٍلِ، فَالٍ، تْوكّ، مُنتُي، بُرُنيِ سِ، فٍيَ قَرِ سُبٍ نَشَن مَنِيَشِ يّشّي رَ، بٌلٍ،]]></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بٍ نَشٍيٍ تٌرٍ عِتَشُنشِ، عٍ مَن نَ حٌوفٍ دٌن، عٍ فبِلٍن عَ رَتٍ رَ عٍ كْن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نْ نَ سُبٍيٍ يَ مَ، نَشٍيٍ تٌرٍ عِتَشُنشِ قِرِنيِ رَ، نَشٍيٍ حٌوفٍ دٌنمَ، عٍ مَن قَ فبِلٍن عَ رَتٍ رَ عٍ كْن نَ، ندٍيٍ نَ عٍ يَ مَ وٌ نَشَ عٍ دٌن عَلْ حْشْمّ، يٍرٍ، نُن يٍرٍ مَنِيّ. عٍ قِندِشِ سُبٍ سّنِيّنتَرٍيٍ نَن نَ وٌ بّ، بَرِ مَ عٍ حٌوفٍ دٌنمَ، عٍ مَن قَ فبِلٍن عَ رَتٍ رَ عٍ كْن نَ، كْنْ عٍ تٌرٍ مُ عِتَشُنشِ قِرِنيِ رَ.]]></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2026-06-13T21:25:01Z</dcterms:created>
  <dcterms:modified xsi:type="dcterms:W3CDTF">2026-06-13T21:25:01Z</dcterms:modified>
  <dc:title>Bible.com.au: مَسٍنيِ دْنشْي 14:1-29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