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وَشَتِ بُن مَ، عَلَتَلَ نَشَ وَلِ تَشُ لٍوِ بْنسْي رَ، عٍ شَ قِندِ كَنكِرَ شَنِنيِيٍ رَ، عٍ شَ تِ عَلَتَلَ يَ عِ عَ شَ وَلِ رَبَقٍ مَ، عٍ مَن شَ دُبَ حَمَ بّ عَلَتَلَ شِلِ رَ. نَ نَن نَبَقٍ هَن تٌ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قٍ نَ عَ تٌشِ لٍوِ بْنسْي مُ كّ سْتْشِ عٍ نفَشَكٍرٍنيِيٍ يَ مَ. عَلَتَلَ نَن نَ عٍ تَن مَلِمَ رَ عَلْ عَ عَ قَلَ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لُ فٍيَ قَرِ يَنيِ تٌنفٌ نَانِ نُن كْي تٌنفٌ نَانِ عَلْ ﭑ نَشَن نَبَ سِنفٍ رَ. عَلَتَلَ مَن نَشَ ﭑ مَ مَشَندِ سُشُ، بَرِ مَ عَ مُ وَشِ وٌ قَشَ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ﭑ بّ، ‹حَمَ رَحّرّ. عٍ شَ سٌ بْشِ مَ ﭑ نَن نَكَلِشِ نَشَن نَ عٍ بَبَيٍ بّ سٌقٍ رَ عٍ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كْسِ قَ، عِسِرَيِلَكَيٍ وٌ مَرِفِ عَلَتَلَ وَ مَ وٌ شَ مُنسٍ رَبَ؟ عَ وَ مَ نّ وٌ شَ فَاشُ عَ يَ رَ عَلَكٌ وٌ شَ وٌ حّرّ عَ شَ كِرَ شْن مَ، وٌ شَ عَ شَنُ، وٌ شَ عَ رَبَتُ وٌ بْحّ قِيشّ نُن وٌ نِي بِرِ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وَ مَ نّ وٌ شَ عَ شَ يَامَرِ رَبَ، وٌ شَ عَ شَ سّرِيّ رَبَتُ، ﭑ نَشَن سٌشِ وٌ يِ رَ تٌ لْشْي، عَلَكٌ وٌ شَ سِمَيَ شَ قَ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مَرِفِ عَلَتَلَ نَن فبٍ نَ كٌورٍ نُن بْشِ رَ، عَ نُن سٍ نَشَن بِرِن نَ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وٌ بَبَيٍ نَن شَنُ. يَكْسِ قَ وٌ تَن نَن نَ عٍ بْنسْي رَ، عَ وٌ تَن نَن سُفَندِشِ بٌورٍ سِيٍ تَفِ، عَلْ وٌ عَ تٌشِ كِ نَشّ تٌ لْشْ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لَن نّ وٌ شَ وٌ شَشِلِ رَ سّنِيّن، وٌ نَشَ شُرُتَرٍحَ رَبَ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 مَ وٌ مَرِفِ عَلَتَلَ كٍرٍن ثٍتِ نَن نَ عَلَ رَ، مَنفّيٍ شَ مَنفّ، عَلَ بٍلٍبٍلٍ سّنبّمَ مَفَاشُشِ، نَشَن مُ مِشِ رَقِسَ عَ بٌورٍ بّ، نَشَن مُ كِيتِ حَاشِ كْبِرِ رَ سُشُ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نُن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ن نَن كِرِدِيٍ نُن كَاحّ فِنّيٍ كَنتَمَ رَ. شْحّيٍ رَقَن عَ مَ، عَ دٌنسٍ نُن سٌسٍ سٌمَ عٍ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تَن قَن، وٌ هِننّ شْحّيٍ رَ نَشٍيٍ نَ وٌ يَ مَ. وٌ شَ وٌ مَحْشُن شْحّ نَن نُ نَ وٌ تَن قَن نَ مِسِرَ 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فَاشُ وٌ مَرِفِ عَلَتَلَ يَ رَ، وٌ شَ تُوبِ عَ بّ، وٌ شَ بِرَ عَ قْشْ رَ، وٌ مَن شَ وٌ رَكَلِ عَ تَن نَن شِ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ن نَن نَ وٌ شَ نْرّ رَ. عَ تَن نَن نَ وٌ مَرِفِ عَلَ رَ، نَشَن كَابَنَكٌي نُن قٍ مَفَاشُشِيٍ رَبَشِ وٌ يَ شْ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بَبَيٍ نُ قَمَ تّمُي نَشّ مِسِرَ، عٍ مُ نُ دَنفِشِ مِشِ تٌنفٌ سٌلٌقٍرٍ رَ. يَكْسِ وٌ مَرِفِ عَلَتَلَ بَرَ وٌ رَوُيَ دَنفِ تُنبُييٍ رَ نَشٍيٍ نَ كٌورٍ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لَتَلَ نَشَ يَامَرِ قِ ﭑ مَ. عَ نَشّ، ‹وَلَشّ فّمّ دَاشِ قِرِن يَءِلَن عَلْ عَ سِنفٍيٍ نُ كِ نَشّ. عِ مَن شَ كَنكِرَ وُرِ دَاشِ يَءِلَن. نَ تّمُي عِ شَ قَ ﭑ يِرٍ فٍيَ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ن فبِلٍنمَ نّ يِ سّرِيّ سّبّ رَ نَشَن نُ نَ بٌورٍ وَلَشّيٍ مَ، عِ نَشٍيٍ كَنَشِ. عِ قَمَ عٍ سَدٍ نَ كَنكِرَ نَ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كَنكِرَ يَءِلَن وُرِ مْولِ ندٍ رَ نَشَن شْرْشْ. ﭑ نَشَ وَلَشّ فّمّ دَاشِ قِرِن قَن يَءِلَن نَشَن مَنِيَ بٌورٍيٍ رَ. ﭑ نَشَ تٍ عٍ رَ فٍيَ قَ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سّبّلِ تِ يِ وَلَشّ نّينّيٍ مَ، عَلْ نَشَن سِنفٍ نُ سّبّشِ بٌورٍيٍ مَ. يِ يَامَرِ قُ، عَ نَشٍيٍ يَشَرَن وٌ بّ فٍيَ قَرِ تّ تَفِ وٌ نُ مَلَنشِ تّمُي نَشّ، عَلَتَلَ نَشَ عٍ سٌ ﭑ 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فٌرٌ فٍيَ قَرِ، ﭑ قَ عٍ سَ كَنكِرَ كُي، ﭑ نَشَن يَءِلَنشِ. عٍ نَشَ لُ نَا عَلْ عَلَتَلَ عَ قَلَ ﭑ بّ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نَشَ كٍلِ بٍنٍ يَكَن كْلْنيِيٍ رَ سِفَقٍ رَ مٌسٍرَ. هَرُنَ لَاشِرَ مّننِ نّ، عَ نَشَ بّندّ سْتْ نَا. عَ شَ دِ عٍلٍيَسَرِ نَشَ قِندِ عَ حْشْي رَ سّرّشّدُبّحَ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عِسِرَيِلَكَيٍ نَشَ سِفَ فُدُفٌدَ. عٍ تٌ كٍلِ فُدُفٌدَ، عٍ نَشَ سِفَ يٌتٌبَتَ، شُرٍ فبٍفبٍ نَ بْشِ نَشَن مَ.]]></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10:1-22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