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972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مُشُ بِرِن يَافِشِ، مُشُ شَ مَنفّيٍ، مُشُ شَ مَنفّدِيٍ، نُن مُشُ بَبَيٍ. مُشُ يَافِشِ بَرِ مَ مُشُ بَرَ يُنُبِ رَبَ عِ رَ.]]></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كْنْ عِ تَن مُشُ مَرِفِ عَلَ، عِ بَرَ هِننّ مُشُ رَ، عِ بَرَ دِحّ مُشُ مَ، هَلِ مُشُ تٌ عِ مَتَ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مُشُ مُ مُشُ مَرِفِ عَلَتَلَ شُي سُشُ. مُشُ مُ بِرَ عَ شَ سّرِيّ قْشْ رَ، عَ نَشَن مَسٍنشِ عَ شَ كٌنيِ نَمِحْنمّيٍ سَابُي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سِرَيِلَ حَمَ بِرِن بَرَ عِ شَ سّرِيّ مَتَندِ، مُشُ بَرَ مُشُ مَكُيَ عِ رَ، مُشُ مُ عِ شُي سُشُ.»«نَ نَن عَ رَ، دَنكّ نَشٍيٍ سّبّشِ تَوُرٍتَ مُنسَ كُي عَ بَرَ فٌرٌ مُشُ مَ. مُشُ بَرَ عَلَ شَ كٌنيِ مُنسَ شَ سّرِيّ كَنَ، نَ بَرَ قِندِ يُنُبِ رَ مُشُ بّ عَلَ مَبِ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نَشَن قَلَ مُشُ شَ قٍ رَ، عَ نُن مُشُ شَ مَنفّ شَ قٍ رَ، نَشٍيٍ نُ مُشُ يَمَرِ مَ، عِ بَرَ نَ وْيّنيِ رَكَمَلِ. عِ بَرَ مُشُ حَشَنكَتَ عَ حَاشِ رَ. عِ نَشَن نَبَشِ دَرِ سَلَمُ رَ، حَمَ يٌ مُ نُ نَ حَشَنكَتّ مْولِ سِنفٍ سْتْ.]]></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تْورّ بِرِن بَرَ مُشُ لِ عَلْ تَوُرٍتَ مُنسَ عَ مَسٍنشِ كِ نَشّ. كْنْ مُشُ مُ مُشُ مَرِفِ عَلَتَلَ مَشَندِ، مُشُ مُ فبِلٍن مُشُ شَ قٍ حَاشِيٍ قْشْ رَ، مُشُ مُ عِ شَ نْندِ سُشُ.]]></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ن عَ رَ، عَلَتَلَ بَرَ يِ تْورّ رَفٌرٌ مُشُ مَ، بَرِ مَ مُشُ مَرِفِ عَلَتَلَ شَ كّوَلِ تِنشِن، كْنْ مُشُ مُ عَ شُي سُشُ.»]]></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شُ مَرِفِ عَلَ، عِ بَرَ عِ شَ حَمَ رَ مِنِ مِسِرَ بْشِ مَ عِ بّلّشّ سّنبّمَ رَ. هَن تٌ عِ شِلِ عِتٍشِ قَلَمَ نَ شَ قٍ رَ. كْنْ مُشُ تَن بَرَ يُنُبِ رَبَ، مُشُ بَرَ يُنُبِ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رِفِ، عِ تٌ دَرِشِ قٍ تِنشِنشِيٍ رَبَ رَ، عِ شَ دِحّ دَرِ سَلَمُ نُن عِ شَ فٍيَ سّنِيّنشِ مَ. عِ بْحّ شَ شِنبٍلِ، عِ نَشَ شْنْ. مُشُ شَ يُنُبِيٍ نُن مُشُ بَبَيٍ شَ يُنُبِيٍ بَرَ دَرِ سَلَمُكَ بِرِن نَيَافِ مُشُ دْشْبٌورٍيٍ شْ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كْسِ، مُشُ مَرِفِ عَلَ، يَندِ، عِ شَ عِ شَ كٌنيِ شَ دُبّ سُشُ، عِ شَ تِن يِ مَشَندِ رَ عِ شِلِ قَنيِ شَ قٍ رَ. عِ شَ عِ شَ نْرّ رَفٌرٌ عِ شَ هْرْ مْبَنشِ مَ، نَشَن بِرِن كَنَ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نِيّلِ عَلَ مَشَندِ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ﭑ مَرِفِ عَلَ، عِ تُلِ مَتِ ﭑ نَ. عِ شَ مُشُ شَ تَا كَنَشِ مَتٌ، عِ شِلِ سَشِ نَشَن شُن مَ. مُشُ مُ عِ مَشَندِ مَ مُشُ شَ كّوَلِ تِنشِنشِيٍ شَ سَابُي رَ. مُشُ عِ مَشَندِ مَ عِ شَ كِنِكِنِ شُنفبٍ نَن سَابُ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رِفِ، عِ شَ مُشُ شَ دُبّ سُشُ. مَرِفِ، عِ شَ دِحّ. مَرِفِ، عِ شَ عِ حّنفِ سَ مُشُ شْن مَ. ﭑ مَرِفِ عَلَ، عِ نَشَ دُفُندِ، قٍ ندٍ رَبَ عِ شِلِ قَنيِ شَ قٍ رَ، بَرِ مَ عِ شِلِ سَشِ يِ تَا نُن يِ حَمَ نَن 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ﭑ نَشَ وْيّن ﭑ مَرِفِ عَلَتَلَ بّ، ﭑ نَشَ ﭑ مَ يُنُبِيٍ نُن عِسِرَيِلَ حَمَ شَ يُنُبِيٍ مَسٍن عَ بّ. ﭑ مَن نَشَ ﭑ مَرِفِ عَلَتَلَ مَشَندِ عَ شَ فٍيَ سّنِيّنشِ 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تٌ نُ نَ عَلَ مَشَندِقٍ، يِبِرِلَ، ﭑ مَلٍكّ نَشَن تٌ ﭑ مَ شِيٍ سِنفٍ كُي نَشَ قَ عَ فِ رَ كٍلِ كٌورٍ مَ نُنمَرٍ سّرّشّ بَ تّمُ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نَشَ ﭑ شَرَن يِ وْيّنيِ رَ، «دَنِيّلِ ﭑ بَرَ قَ يَكْسِ عَلَكٌ عِ شَ قَهَامُي سْتْ.]]></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 عَلَ مَشَندِ قْلْ تُن، عَلَ نَشَ ﭑ شّي عَلَكٌ ﭑ شَ مَسٍنيِ تِ عِ بّ، بَرِ مَ عَلَ شَنُنتٍنيِ نَن نَ عِ رَ. عِ شَ يِ وْيّنيِ رَ مّ، عِ شَ يِ لَامَتُنيِ قَهَا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بَرَ نَتّ تٌنفٌعِ شَ حَمَ نُن عِ شَ تَا سّنِيّنشِشَ لُ كٌنيِيَ كُي لْشْشُن تٌنفٌ سٌلٌقٍرٍ بُن مَ،عَلَكٌ عٍ شَ قٍ حَاشِيٍ نُن عٍ شَ يُنُبِيٍ شَ دَن.نَ وَشَتِ بُن مَ عٍ عٍ شَ يُنُبِ سَرٍ قِمَ نّ،عٍ عَلَ شَ تِنشِنيِ سْتْ نَشَن مُ حْنمَ عَبَدَن.نَ كُي، لَامَتُنيِ نُن نَمِحْنمّ شَ وْيّنيِ كَمَلِمَ نّ،عَلَ مَن فبِلٍن عَ شَ يِرٍ سّنِيّنشِ.]]></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شَ عَ كٌلٌن، عِ شَ عَ قَهَامُ.دَرِ سَلَمُ تِقٍ يَامَرِ مَ تّمُي نَشّ،هَن مَنفّ سُفَندِشِ قَ تّمُي،لْشْشُن سٌلٌقٍرٍ نَن دَنفِمَ.بٍينُن لْشْشُن تٌنفٌ سٍننِ نُن قِرِن شَ دَنفِ،تَا نُن عَ تّتّ قَمَ نّ تِدٍ،هَلِ نَ قَ رَبَمَ تْورّ نَن نَ.]]></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لْشْشُن تٌنفٌ سٍننِ نُن قِرِن دَنفِ شَنبِ،عٍ عَلَ شَ مِشِ سُفَندِشِ قَشَمَ نّ،مِشِ يٌ مُ عَ شُن مَقَلَمَ.نَ دَنفِ شَنبِ، مَنفّ ندٍ شَ حَمَ قَمَ نّ،عَ نَ تَا نُن نَ يِرٍ سّنِيّنشِ كَنَ.نَ فبَلٌي مِشِيٍ تّرّننَمَ نّ،عَلْ بَنبَرَنيِ مِشِيٍ تّرّننَمَ كِ نَشّ.فٍرٍ حَاشِ مُ حْنمَ هَن عَ حْن وَشَتِ نَشَن نَتّ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مَنفّ قَمَ نّ سَاتّ شِرِدٍ عَ تَن نُن مِشِ فبٍفبٍ تَفِ لْشْشُن كٍرٍن بُن مَ.نَ لْشْشُن تَفِ، عَ تْنيِ دْشْمَ نّ سّرّشّ بَقٍ مَ.عَ شَ كَنّ كَمَلِمَ قٍ رَهَرَ مُشِ حَاشِ ندٍيٍ نَن نَ.عَ لُمَ نّ نَ قٍ بِرِن كُي هَن عَ قَشَ تّمُي، عَلْ عَ نَتّشِ كِ نَشّ.»]]></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رِيُسِ، عَسُيٍرُ سُ شَ دِ نَشَن كٍلِ مٍدٍ بْنسْي، عَ نَشَ قِندِ كَلِدِ مَنفّ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مَنفّيَ حّ سِنفٍ، ﭑ تَن دَنِيّلِ، ﭑ نَشَ عَ كٌلٌن كِتَابُي سَابُي رَ عَ عَلَتَلَ نُ بَرَ عَ قَلَ عَننَبِ يٍرٍ مِ بّ، عَ دَرِ سَلَمُ شَ كَسَرّ بُمَ نّ حّ تٌنفٌ سٌلٌقٍ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نَ نَ عَ تٌ، ﭑ نَشَ سُنيِ سُشُ، ﭑ سُننُن دٌنمَ رَفٌرٌ ﭑ مَ، ﭑ تّ شُبٍ مَسٌ ﭑ شُنيِ مَ، ﭑ نَشَ ﭑ يَ رَقِندِ ﭑ مَرِفِ عَلَ مَ، ﭑ عَ مَشَندِ.]]></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ﭑ مَرِفِ عَلَتَلَ مَشَندِ يِ كِ، «ﭑ مَرِفِ عَلَ، نَشَن سّنبّ فبٌ، نَشَن مَفَاشُ، نَشَن عَ شَ سَاتّ رَكَمَلِمَ، نَشَن هِننّمَ عَ شَنُنتٍنيِيٍ رَ نُن عَ قْشِرَبِرّيٍ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شُ بَرَ يُنُبِ رَبَ، مُشُ بَرَ تَنتَن، مُشُ بَرَ قِندِ مِشِ حَاشِ نُن مَتَندِلَيٍ رَ، مُشُ بَرَ فبِلٍن عِ شَ سّرِيّ نُن عِ شَ يَامَرِيٍ قْ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مُشُ مُ عِ شَ كٌنيِيٍ شُي سُشُ، عِ شَ نَمِحْنمّ نَشٍيٍ وْيّن عِ شِلِ رَ مُشُ شَ مَنفّيٍ بّ، عَ نُن مُشُ شَ مَنفّدِيٍ، مُشُ بَبَيٍ، نُن مُشُ شَ حَمَ بِرِن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تَن مَرِفِ، عِ تِنشِن، كْنْ مُشُ نُ بَرَ عِ يَنقَ. تٌ لْشْي مُشُ بِرِن يَافِشِ نَ نَن مَ، يُدَيَكَيٍ، دَرِ سَلَمُكَيٍ، عِسِرَيِلَكَيٍ، نَشٍيٍ نَ بٍ، نَشٍيٍ نَ يِرٍ مَكُيٍ، نَشٍيٍ نَ حَمَنّ بِرِن عِ مُشُ رَيٍنسٍنشِ دّننَشّ.]]></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2026-07-28T23:23:44Z</dcterms:created>
  <dcterms:modified xsi:type="dcterms:W3CDTF">2026-07-28T23:23:44Z</dcterms:modified>
  <dc:title>Bible.com.au: عَننَبِ دَنِيّلِ 9:1-27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