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دَنِيّلِ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كْتّ نَشَ شُنفبٌ عَ قَنيِ رَ، كْنْ عَ سّنبّ تٌ فبٌ، عَ قٍرِ مَفَاشُشِ نَشَ فِرَ. قٍرِ مَفَاشُشِ نَانِ فبّتّ نَشَ بُلَ عَ حْشْي رَ. عٍ يَ نُ رَقِندِشِ دُنِحَ تُنشُن نَانِيٍ بِرِ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قٍرِ لَنمَدِ نَشَ مِنِ قٍرِ ندٍ مَ، عَ كُيَ قْلْ يِرٍقَنيِ بِرِ، سٌفٍتٍدٍ بِرِ، نُن بْشِ ندٍ مَبِرِ رَ نَشَن تٌقَن بْشِ بِرِن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كُيَ هَن عَ تٍ كٌورٍ مَلٍكّ فَلِيٍ شِلِ مَ. عَ نَشَ نَ مَلٍكّ ندٍيٍ نُن تُنبُي ندٍيٍ رَبِرَ بْشِ مَ، عَ عٍ مَبٌرٌ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 يّتّ عِتٍ هَن كٌورٍ مَلٍكّ فَلِيٍ شَ مَنفّ قَن شِلِ مَ، عَ قَ نَ مَنفّ شَ سّرّشّ بَ عَ يِ رَ، نَشَن نُ بَمَ لْشْ يٌ لْشْ. عَ مَن نَشَ عَ شَ يِرٍ سّنِيّنشِ قَن مَبٍ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ورٍ مَلٍكّ فَلِيٍ نَشَ لُ سِكْتّ شَ نْي بُن. سّرّشّ نَشَن نُ بَمَ لْشْ يٌ لْشْ، نَ قَن نَشَ كَنَ مَتَندِ سَابُي رَ. قٍرِ نَشَ نْندِ وْلّ. عَ شَ قٍ نَشَ سْو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سّنِيّنتْي ندٍ شُي مّ، عَ وْيّنقٍ عَ بٌورٍ سّنِيّنتْي بّ، «يِ لَامَتُنيِ نَشَن قِندِشِ سّرّشّ كَنَقٍ رَ، تِنشِنتَرٍيَ شَ فبَلٌي، يِرٍ سّنِيّنشِ مَبٍرٍقٍ، نُن كٌورٍ مَلٍكّ فَلِيٍ لُقٍ نَ نْي بُن، عٍ مَبٌرٌن، نَ بِرِن بُمَ شِ يِ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ﭑ يَابِ، «شِ وُلُ كٍرٍن شِ كّمّ شِ تٌنفٌ سُولِ، نَ دَنفِ شَنبِ، نَ يِرٍ سّنِيّنشِ مَن نَسّنِيّنمَ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تَن دَنِيّلِ، ﭑ تٌ نُ نَ لَامَتُنيِ شَ قٍ مَحْشُنمَ، عَلَكٌ ﭑ شَ عَ قَهَامُ، دَالِ ندٍ نَشَ تِ ﭑ يَ عِ نَشَن نُن مِشِ مَ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شَ مِشِ ندٍ شُي مّ كٍلِ شُرٍ رَ نَشَن شِلِ «عُلَيِ شُرٍ،» عَ عَ قَلَمَ عَ شُي عِتٍشِ رَ، «يِبِرِلَ، لَامَتُنيِ تَفِرَبَ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مَسٌ ﭑ نَ. ﭑ نَشَ فَاشُ عَ يَ رَ كِ قَنيِ، ﭑ نَن ﭑ قٍلٍن بْشِ مَ. عَ نَشَ عَ قَلَ ﭑ بّ، «عَدَ مَدِ، عِ شَ عَ كٌلٌن يِ لَامَتُنيِ وَشَتِ دْنشْي نَن مَ قٍ مَسٍ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يّلِ شَ لَامَتُنيِ؛ يّشّي كٌنتٌنيِ نُن سِكْ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 وْيّنقٍ ﭑ بّ تّمُي نَشّ، ﭑ نَشَ مَتُ عَ رَ، ﭑ نَن ﭑ يَتَفِ رَقٍلٍن بْشِ مَ، كْنْ عَ نَشَ عَ بّلّشّ دِن ﭑ نَ، عَ ﭑ نَكٍ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مَن نَشَ عَ قَلَ ﭑ بّ، «ﭑ شَ عِ رَكٌلٌن قٍ مَ نَشَن قَمَ رَبَدٍ شْنّ حْن تّمُي، بَرِ مَ وَشَتِ بَرَ سُفَندِ نَ حْنقٍ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يّشّي كٌنتٌنيِ قٍرِ قِرِنيِيٍ نَشٍيٍ تٌشِ، نٍيٍ مِسَالِشِ مٍدٍ نُن ثٍرِ سٍ مَنفّيٍ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كْتّ شَبٍ كَنيِ تَن مِسَالِشِ فِرّكِ بْشِ مَنفّ نَن نَ. قٍرِ بٍلٍبٍلٍ نَشَن نَ عَ يَتَفِ، نَ مِسَالِشِ مَنفّ سِنفٍ نَ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قٍرِ سِنفٍ تٌ فِرَ، قٍرِ نَانِ نَشَ مِنِ عَ حْشْي رَ. نٍيٍ مِسَالِشِ نَ بْشِ مَنفّيَ نَانِيٍ نَن نَ، كْنْ عٍ سّنبّ مُ فبٌ عَلْ نَ سِنفٍ.»]]></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مَنفّيَيٍ نَ حْن، يُنُبِتْييٍ شَ قٍ كٌبِيٍ نَ كَمَلِ، مَنفّ فبّتّ كٍلِمَ نّ، عَ عَ يّتّ عِفبٌ، عَ مِشِيٍ مَدَ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سّنبّ قَمَ نّ فبٌدٍ، كْنْ نَ مُ كٍلِمَ عَ تَن شَ مَ. عَ فبَلٌي مَفَاشُشِيٍ رَبَمَ نّ، عَ وَشْنقٍ بِرِن سْونّيَمَ نّ، عَ سّنبّمَيٍ نُن سّنِيّنتْييٍ هَلَكِ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عَ يّتّ عِفبٌمَ نّ عَ شَ نَاقُلِ نُن عَ شَ يَنقَنتٍيَ شَ قٍ رَ. عَ مِشِ فبٍفبٍ قَشَمَ نّ، نَشٍيٍ بْحّ نُ سَشِ. عَ كٍلِمَ نّ مَنفّيٍ شَ مَنفّ شِلِ مَ. كْنْ نَ بِرِن دَنفِ شَنبِ، عَ قَمَ نّ هَلَكِدٍ، هَلَكِ نَشَن مُ كٍلِشِ عَدَ مَ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لَامَتُنيِ نَشَن شِ شَسَبِ شَ قٍ قَلَشِ، نَ مُ كَنَمَ، كْنْ عِ شَ عَ رَفَتَ فُندٌ رَ، بَرِ مَ عَ تّمُي شْننَكُيٍ نَن مَ قٍ مَسٍن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تَن دَنِيّلِ، ﭑ سّنبّ بِرِن نَشَ حْن، ﭑ مَن قَ قُرَ شِ وُيَشِ بُن مَ. ﭑ تٌ يَلَن، ﭑ نَشَ كٍلِ، ﭑ قَ مَنفّ شَ وَلِيٍ سُشُ. نَ لَامَتُنيِ نَشَ ﭑ عِقُ، ﭑ مُ نْ عَ قَهَامُ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بٍلِسَسَرِ شَ مَنفّيَ حّ سَشَن ندٍ رَ، ﭑ تَن دَنِيّلِ نَشَ شِيٍ فبّتّ سَ.]]></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نَ سُسٍ نّ، عٍلَمَ بْشِ مَنفّ تَا، شُرٍ ندٍ دّ رَ نَشَن شِلِ «عُلَيِ شُ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 ﭑ يَ رَكٍلِ، ﭑ يّشّي كٌنتٌنيِ نَن تٌ، عَ تِشِ شُرٍ دّ رَ. قٍرِ كُيٍ قِرِن نُ نَ عَ شُنيِ. نَشَن بُلَ عَ دْنشْي رَ، نَ نُ كُيَ بٌورٍ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نَشَ يّشّي كٌنتٌنيِ تٌ، عَ كُيٍ بْتِمَ عَ قٍرِيٍ مَ سٌفٍفٌرٌدٍ بِرِ، كْولَ بِرِ، نُن يِرٍقَنيِ بِرِ. سُبٍ يٌ مُ نُ نْمَ تِدٍ عَ كَنكٍ، بِرِن نُ نَ عَ شَ نْي نَن بُن مَ. عَ نُ عَ وَشْنقٍ بِرِن نَبَمَ، عَ سّنبّ قَن نُ فبٌمَ نَن تُ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 نَ ﭑ مَحْشُنقٍ نَ مَ تّمُي نَشّ، سِكْتّ ندٍ نَشَ قَ كٍلِ سٌفٍفٌرٌدٍ. عَ نَشَ بْشِ بِرِن عِحّرّ، كْنْ عَ سَنيِ مُ دِن بْشِ رَ. قٍرِ مَفَاشُشِ ندٍ نُ نَ عَ يَيٍ تَ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قَ هَن يّشّي كٌنتٌنيِ قٍرِ قِرِن كَنيِ يِرٍ، ﭑ نَشَن تٌ شُرٍ دّ رَ. عَ نَشَ عَ فِ، عَ بْنبْ عَ رَ عَ سّنبّ بِرِ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عَ تٌ عَ يّشّي كٌنتٌنيِ فٍرٍ مَ، عَ نَشَ عَ قٍرِ قِرِنيِ كَنَ. كٌنتٌنيِ مُ نْ عَ رَ. سِكْتّ نَشَ عَ رَبِرَ بْشِ، عَ عَ مَبٌرٌن، مِشِ يٌ مُ نْ عٍ تَفِ عِبَدٍ.]]></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2026-06-15T08:20:03Z</dcterms:created>
  <dcterms:modified xsi:type="dcterms:W3CDTF">2026-06-15T08:20:03Z</dcterms:modified>
  <dc:title>Bible.com.au: عَننَبِ دَنِيّلِ 8:1-27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