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دَنِيّلِ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تٌ ﭑ يَ رَ سِفَ ﭑ شَ عَ قٍرِيٍ عِفبّ، قٍرِ لَنمَدِ نَشَ مِنِ بٌورٍيٍ تَفِ. قٍرِ سَشَنيِيٍ نَشَ تَلَ نَ قٍرِ لَنمَدِ يَ رَ. يَ نُ نَ نَ قٍرِ بّ نَشٍيٍ نُ لُشِ عَلْ عَدَ مَدِ يَيٍ. دّ قَن نُ نَ نَ قٍرِ بّ، نَشَن نُ نَ يّتّ عِفبٌي وْيّنيِيٍ قَلَ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شَ عَ تٌ، كِبَنيِيٍ دْشْشِ،عَلَ، قْلّ مُ نَ نَشَن بّ، عَ نَشَ عَ مَفٌرٌ.عَ شَ دُفِ بِرِن قِيشّ عَلْ شِحّ،عَ شُنسّشّ لُشِ عَلْ فّسّ قُتٍ،عَ شَ كِبَنيِ لُشِ نّ عَلْ تّ،سَنيِ دِفِلِنشِيٍ نُ نَ عَ شَ كِبَن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رٍ تّ نُ فٌرٌ مَ عَ يَ رَ.مِشِ وُلُ وُلُ نُ نَ عَ بَتُقٍ.مِشِ وُلُ وُلُ نُ تِشِ عَ يَ رَ.كِيتِسَيٍ نَشَ عٍ مَفٌرٌ، عٍ بُكِيٍ رَ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شَ عَ تٌ، نَ قٍرِ لَنمَدِ نُ نَ يّتّ عِفبٌي وْيّنيِيٍ قَلَقٍ.ﭑ نَشَ عَ تٌ، عٍ سُبٍ نَانِ ندٍ قَشَشِ ﭑ يَ شْرِ،عٍ قَ عَ بِنبِ وْلّ تّ شْورَ، عَ شَ فَ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نبّ نَشَ بَ سُبٍ بٌورٍيٍ يِ رَ،كْنْ وَشَتِ ندٍ نَشَ سَ عٍ شَ سِمَيَ تَن شُ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عَ تٌ شِيٍ كُي كْي رَ،عَدَ مَدِ مَنِيّ كٍلِمَ نُشُي قَرِ،عَ عَ مَسٌمَ عَلَ رَ، قْلّ مُ نَ نَشَ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نَشَ سّنبّ، بِنيّ، نُن مَنفّيَ سٌ عَ يِ،عَلَكٌ سِيٍ بِرِن، بْنسْي بِرِن، نُن شُي بِرِن قَلّيٍشَ لُ عَ شَ يَامَرِ بُن مَ.عَ شَ يَامَرِ مُ حْنمَ عَبَدَن،عَ شَ مَنفّيَ بُمَ نّ تّمُي بِرِن،دَنيِ يٌ مُ نَ عَ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تَن دَنِيّلِ، ﭑ شَشِلِ نَشَ عِقُ، ﭑ مَ شِيٍ نَشَ ﭑ مَفَا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شَ ﭑ مَسٌ مِشِ ندٍ رَ نَشَن نُ نَ مّننِ ﭑ مَ شِيٍ كُي، ﭑ نَشَ عَ مَشْرِن، عَ شَ نَ قٍ قِيشّ ﭑ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نَ تَفِ رَبَ ﭑ بّ، ‹يِ سُبٍ مَفَاشُشِ نَانِيٍ، دُنِحَ مَنفّ نَانِ نَن نَ عٍ رَ نَشٍيٍ قَمَ بُلَدٍ بْشِ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يّلِ شَ لَامَتُنيِ؛ سُبٍ نَا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لَ شُنفبٍ شَ سّنِيّنتْييٍ قَمَ نّ مَنفّيَ سْتْدٍ، عَ مُ بَمَ عٍ يِ رَ عَبَدَ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دَنفِ شَنبِ، ﭑ نَشَ وَ نَ سُبٍ نَانِ ندٍ شَ قٍ قَهَامُقٍ. عَ مُ نُ لُشِ عَلْ سُبٍ بٌورٍيٍ. عَ مَفَاشُ، وُرٍ حِنيِيٍ نُن يْشُي سَنشَلٍيٍ نَن نُ نَ عَ بّ. عَ نَ فّ سُبٍ دٌندٍ، عَ نَشَن لُمَ، عَ نَ مَبٌرٌن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مَن نَشَ وَ نَ قٍرِ شَ قٍ كٌلٌنقٍ. قٍرِ قُ نُ نَ عَ شُنيِ مَ، كْنْ قٍرِ فبّتّ تٌ مِنِ، قٍرِ سَشَن نَشَ بِرَ نَ قٍرِ بٌورٍيٍ يَ رَ. يَ نُ نَ قٍرِ بّ، عَ دّ قَن نُ نَ يّتّ عِفبٌي وْيّنيِيٍ قَلَقٍ. عَ نُ فبٌ بٌورٍ قٍرِ بِرِن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نَشَ نَ قٍرِ تٌ سّنِيّنتْييٍ فٍرٍ رَ، عَ نَشَ نْ عٍ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هَن عَلَ شُنفبٍ، قْلّ مُ نَ نَشَن بّ، نَ قَ كِيتِ سَدٍ عٍ تَفِ تّمُي نَشّ، عَ قَ نْندِ قِ عَ شَ سّنِيّنتْييٍ مَ، عَلَكٌ عٍ شَ مَنفّيَ سْتْ.»]]></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نَ قَسَرِ ﭑ بّ يِ كِ، ‹نَ سُبٍ نَانِ ندٍ قِندِشِ دُنِحَ مَنفّيَ ندٍ نَن نَ، نَشَن مُ لُشِ عَلْ بٌورٍ مَنفّيَيٍ. عَ قَمَ نّ دُنِحَ بِرِن سْتْدٍ، عَ عَ هَلَكِ، عَ عَ مَبٌرٌ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قٍرِ قُ قِندِشِ مَنفّ قُ نَن نَ، نَشٍيٍ قَمَ تِدٍ نَ مَنفّيَ شُن مَ. عٍ نَ دَنفِ، مَنفّ فبّتّ تِمَ نّ. عَ مُ لُمَ عَلْ عٍ تَن، عَ قَمَ مَنفّ سَشَن نَفٌرٌ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وْيّنمَ نّ عَلَ شُنفبٍ شِلِ رَ، عَ سّنِيّنتْييٍ حَشَنكَتَ، عَ وَ وَشَتِيٍ نُن سّرِيّيٍ مَسَرَقٍ. سّنِيّنتْييٍ قَمَ نّ لُدٍ عَ بّلّشّ وَشَتِ سَشَن نُن عَ تَفِ بُ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دَنفِ شَنبِ، كِيتِ سَمَ نّ، مَنفّيَ بَمَ نّ عَ يِ رَ، عَ هَلَكِ كٍرٍن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نفّيَ، يَامَرِ، نُن بِنيّ نَشَن بِرِن نَ دُنِحَ، نَ قَمَ نّ قِدٍ عَلَ شُنفبٍ شَ سّنِيّنتْييٍ مَ. عَلَ شَ مَنفّيَ مُ حْنمَ عَبَدَن. سّنبّ كَنيِ بِرِن قَمَ نّ عَ شَ يَامَرِ سُشُدٍ، عٍ عَ رَبَ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لِسَسَرِ شَ مَنفّيَ حّ سِنفٍ رَ بَبِلْن، دَنِيّلِ نَشَ شِيٍ سَ، لَامَتُنيِيٍ نَشَ رَفٌرٌ عَ مَ عَ سَشِ تّمُي نَشّ. نَ دَنفِ شَنبِ، عَ نَشَ نَ شِيٍ كُي عِقٍ سّ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سٍنيِ دَنيِ نَن يِ كِ. ﭑ تَن دَنِيّلِ، ﭑ نَشَ فَاشُ ﭑ مَ مَحْشُنيِيٍ رَ هَن ﭑ يَتَفِ نَشَ مَسَرَ. ﭑ نَشَ يِ مَسٍنيِ بِرِن نَفَتَ ﭑ بْحّ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نِيّلِ نَشَ عَ قَلَ، «ﭑ بَرَ لَامَتُنيِ تٌ شِيٍ كُي كْي رَ، قٌيٍ كٍلِشِ كٌورٍ مَ دُنِحَ تُنشُن نَانِيٍ رَ، عَ دِن بَا رَ، عَ عَ عِ مَ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بٍ مَفَاشُشِ نَانِ نَشَ مِنِ بَا مَ، عٍ سٍسٍ كٍرٍن مُ عَ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سِنفٍ نُ لُشِ نّ عَلْ يّتّ، سّفّ فَبُتٍنيِيٍ نَ نَشَن مَ. ﭑ عَ تٌ نّ، عٍ عَ فَبُتٍنيِيٍ عِتَلَمَ، عٍ عَ تِ بْشِ مَ عَلْ مِشِ، عٍ عَدَ مَ سٌندٌنيِ رَ سٌ عَ قَ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بٍ قِرِن ندٍ نُ لُشِ نّ عَلْ وُلَءِ بَرٍ شُنفبٍ. عَ سَشِ عَ سّيتِ مَ، فَنيَنشْرِ سَشَن نَ عَ دّ عِ، عَ عٍ شِنمَ. عٍ نَشَ عَ قَلَ عَ بّ، ‹كٍلِ، عِ شَ سُبٍ فبٍفبٍ دٌ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دَنفِ شَنبِ، ﭑ نَشَ سُبٍ ندٍ تٌ نَشَن لُشِ عَلْ بَرَتّ، كْنْ شْنِ فَبُتٍنيِ نَانِ نَ عَ بّ، شُنيِ نَانِ قَن نَ عَ بّ. عَ نَشَ نْي سْ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دَنفِ شَنبِ، ﭑ نَشَ سُبٍ نَانِ ندٍ تٌ شِيٍ كُي كْي رَ. نَ قَن نُ مَفَاشُ كِ قَنيِ، عَ فبَنفبَلَن هَن. عَ نُ سُبٍ دٌنمَ عَ وُرٍ حِنيِ فبَنفبَلَنيِيٍ نَن نَ، سُبٍ دْنشْي نَشَن لُ، عَ نَشَ نَ مَبٌرٌن عَ سَنيِ رَ. عَ تَن مُ نُ لُشِ عَلْ سُبٍ بٌورٍيٍ. قٍرِ قُ نُ نَ عَ شُنيِ مَ.]]></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2026-06-15T08:19:39Z</dcterms:created>
  <dcterms:modified xsi:type="dcterms:W3CDTF">2026-06-15T08:19:39Z</dcterms:modified>
  <dc:title>Bible.com.au: عَننَبِ دَنِيّلِ 7:1-28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