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6: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بْشِ مَنفّيٍ، مَنفّ رَ سِيٍ، فٌمِنَيٍ، نُن كُنتِفِيٍ بِرِن عَ مَحْشُنشِ عَ عَ لَنمَ يِ تْنيِ شَ دْشْ؛ ‹مِشِ يٌ نَشَن تُوبِمَ عَلَ ندٍ بّ، شَ نَ مُ عَ رَ مِشِ ندٍ بّ، بَقٍ عِ تَن مَنفّ رَ شِ تٌنفٌ سَشَن بُن مَ، نَ كَنيِ شَ رَ سٌ يّتّيٍ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مَنفّ، عِ شَ تِن يِ تْنيِ رَ، عِ شَ عِ بّلّشّ قْشِ سَ عَ مَ عَلَكٌ عَ شَ قِندِ يَامَرِ رَ نَشَن مُ مَسَرَ مَ عَلْ مٍدٍكَيٍ نُن ثٍرِ سٍكَيٍ دَرِشِ عَ رَ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دَرِيُسِ نَشَ عَ بّلّشّ قْشِ سَ كّيدِ مَ يَامَرِ سّبّشِ عَ مَ، عَ عَ قِندِ تْ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يّلِ تٌ عَ كٌلٌن عَ مَنفّ نُ بَرَ عَ بّلّشّ قْشِ سَ نَ يَامَرِ كّيدِ مَ، عَ نَشَ تٍ عَ شْنيِ. عَ شَ وُندّرِ نُ رَبِشِ دَرِ سَلَمُ مَبِرِ. سَنمَيَ سَشَن لْشْ يٌ لْشْ عَ نُ عَ شِنبِ سِنمَ، عَ عَ مَرِفِ عَلَ مَشَندِ، عَ عَ مَتْشْ عَلْ عَ نُ دَرِشِ عَ رَ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مِشِيٍ نَشَ سِفَ عَ شْنيِ كٍرٍن نَ، عٍ قَ لِ عَ نَ عَ تُوبِقٍ عَ مَرِفِ عَلَ بّ مَشَندِ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فَ مَنفّ يِرٍ كٍرٍن نَ، عٍ قَ عَ مَشْرِن عَ شَ يَامَرِ مَ، «مَنفّ عِ مُ تْنيِ دْشْ شّ عَ مِشِ يٌ نَشَن تُوبِمَ عَلَ ندٍ بّ، شَ نَ مُ عَ رَ مِشِ ندٍ بّ، بَقٍ عِ تَن نَ شِ تٌنفٌ سَشَن بُن مَ، عَ نَ كَنيِ شَ رَ سٌ يّتّيٍ تَفِ.» مَنفّ نَشَ عٍ يَابِ، «عِيٌ. يَامَرِ نَ عَ رَ نَشَن مُ مَسَرَ مَ عَلْ مٍدٍكَيٍ نُن ثٍرِ سٍكَيٍ دَرِشِ عَ رَ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قَ عَ قَلَ مَنفّ بّ، «مَنفّ، دَنِيّلِ نَشَن كٍلِشِ يُدَيَ عَ مُ عِ شُي بِنيَشِ، عَ مُ عِ شَ يَامَرِ سُشُشِ. عَ عَلَ مَشَندِ مَ سَنيَ سَشَن لْشْ يٌ لْ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وْيّنيِ نَشَ مَنفّ تْورْ كِ قَنيِ رَ. عَ نُ وَ مَ دَنِيّلِ رَتَنفَقٍ سّرِيّ مَ. عَ نَشَ قٍ بِرِن نَبَ بٍينُن كْي شَ سٌ عَلَكٌ دَنِيّلِ شَ كِسِ.]]></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نَ شّمّيٍ مَن نَشَ سِفَ مَنفّ يِرٍ، عٍ قَ عَ قَلَ عَ بّ، «مَنفّ، عِ شَ رَتُ مٍدٍكَيٍ نُن ثٍرِ سٍكَيٍ شَ سّرِيّ مَ. مَنفّ شَ سّرِيّ مُ نْمَ مَسَرَ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مَنفّ نَشَ يَامَرِ قِ عٍ شَ دَنِيّلِ وٌلِ يّتّيٍ تَفِ. مَنفّ نَشَ عَ قَلَ دَنِيّلِ بّ، «عِ مَرِفِ عَلَ، عِ بِرَ مَ نَشَن قْشْ رَ تُننَبّشِيَ كُي، عَ شَ عِ رَكِ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دَنِيّلِ رَتَنفَقٍ يّتّ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فّمّ شُنفبٍ سَ يّتّيٍ يِرٍ نَادّ رَ، مَنفّ قَن نَشَ عَ شَ تْنشُمَ سَ نَادّ مَ عَ شَ شُرُندّ رَ، عَلَكٌ سٍسٍ نَشَ مَسَرَ دَنِيّلِ شَ قٍ رَ. كُنتِفِيٍ قَن نَشَ نَ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 فبِلٍن عَ شْنيِ. عَ مُ عَ دّفٍ، عَ مُ تِن قٍقٍ رَبَدٍ، نَ كْي بِرِن عَ مُ شِ قٍوٌ.]]></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يٍ تٌ عِبَ، عَ نَشَ كُرُن، عَ سِفَ يّتّيٍ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مّننِ لِ، عَ نَشَ دَنِيّلِ شِلِ عَ شُي مَكِنِكِنِشِ رَ، «دَنِيّلِ، عَلَ حِحّ شَ كٌنيِ. عِ مَرِفِ عَلَ، عِ بِرَ مَ نَشَن قْشْ رَ تُننَبّشِيَ كُي، عَ بَرَ نْ عِ رَتَنفَدٍ يّتّ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يّلِ نَشَ مَنفّ يَابِ، «مَنفّ، عِ شَ سِمَيَ شْن 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رِفِ عَلَ بَرَ عَ شَ مَلٍكّ شّي يّتّيٍ دّيٍ بَلَندٍ. عٍ مُ ﭑ تْورْ قٍقٍ مَ، بَرِ مَ عَلَ عَ كٌلٌن عَ ﭑ مُ قٍ حَاشِ يٌ رَبَشِ. هَلِ عِ تَن مَبِرِ مَنفّ، ﭑ مُ قٍ كٌبِ يٌ رَبَ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فّ نَشَ سّيوَ كِ قَنيِ، عَ قَ يَامَرِ قِ عٍ شَ دَنِيّلِ رَتٍ نَا كُي. عٍ تٌ نَ رَبَ، عٍ نَشَ عَ تٌ عَ قَتٍ مُ مَشْنْشِ، بَرِ مَ عَ نُ بَرَ لَ عَ مَرِفِ عَ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نَشَ يَامَرِ قِ، عَ نَ شّمّ نَشٍيٍ دَنِيّلِ كَلَمُ، عٍ شَ وٌلِ يّتّيٍ تَفِ، عٍ نُن عٍ شَ فِنّيٍ نُن عٍ شَ دِيٍ رَ. بٍينُ عٍ شَ يِلِ بْتِنِ لِ، يّتّيٍ نُ بَرَ فّ عٍ قَشَدٍ، عٍ عٍ شْرِ بِرِن مَفِ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مَنفّ دَرِيُسِ نَشَ يَامَرِ سّبّ سِيٍ نُن بْنسْييٍ بِرِن مَ، عَ نُن شُي بِرِن قَلَيٍ نَشٍيٍ نَ دُنِحَ مَ، «بْحّسَ قَنيِ شَ لُ وٌ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رَ ﭑ مَ مَنفّيَ بِرِن يَامَرِ، وٌ شَ فَاشُ دَنِيّلِ مَرِفِ عَلَ يَ رَ، وٌ شَ عَ بِنيَ.»«عَلَ حِحّ نَ عَ رَ. عَ نَ نَ تّمُي بِرِن.عَ شَ مَنفّيَ مُ كَنَمَ عَبَدَن.عَ شَ يَامَرِ بُمَ نّ هَن دُنِحَ حْ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يُسِ مٍدٍكَ نَشَ قِندِ مَنفّ رَ عَ حّ تٌنفٌ سٍننِ نُن قِرِ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ن نَن مِشِ رَكِسِمَ، عَ عٍ رَتَنفَ.عَ تْنشُمَيٍ نُن كَابَنَكٌي رَبَمَ كٌورٍ نُن بْشِ مَ.عَ تَن نَن دَنِيّلِ رَتَنفَشِ يّتّ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نِيّلِ شَ مُنَقَنيِ شُن نَشَ مَسَ دَرِيُسِ نُن سِرُ سِ ثٍرِ سٍكَ شَ مَنفّيَيٍ بُ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رَ سِ تِ عٍ شَ مِشِ كّمّ مِشِ مْشْحّن سُفَندِ عٍ شَ عَ شَ بْشِ يَمَ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نَشَ مِشِ سَشَن تِ عٍ شُن نَ، مَرَ سِتِيٍ عٍ دّنتّفّمَ نَشٍيٍ بّ عَلَكٌ مَنفّ شَ قٍ بِرِن شَ سْونّيَ. دَنِيّلِ نُ نَ نَ مِشِ سَشَنيِيٍ نَن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شِلِ قَنيِ مْولِ نَشَن نُ دَنِيّلِ بّ، نَ نُ دَنفِ مَرَ سِمَيٍ نُن عٍ شَ مَنفّيٍ فبٍ بِرِن نَ. مَحْشُنيِ نَشَ لُ مَنفّ بّ عَ دَنِيّلِ شَ عَ شَ بْشِ بِرِن يَمَ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شَ قٍ رَ، بٌورٍ يَرٍرَتِيٍ نُن مَرَ سِمَيٍ نَشَ كَتَ عٍ شَ دَنِيّلِ كَلَمُ عَ شَ مَنفّ وَلِ كُي، كْنْ عٍ مُ تَنتَنيِ يٌ تٌ عَ رَ. عَ نُ تِنشِن، عٍ دُفُتّفّ نَ عَ رَ، عَ قَتَ وَلِ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 نَشَ عَ قَلَ، «وٌن مُ كَلَمُي يٌ تٌمَ دَنِيّلِ مَبِرِ، قٌ عَ مَرِفِ عَلَ شَ سّرِ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مَرَ سِمَيٍ نُن عٍ شُنيِيٍ نَشَ سِفَ كٍرٍن نَ مَنفّ يِرٍ، عٍ قَ عَ قَلَ عَ بّ، «مَنفّ دَرِيُسِ، سِمَيَ شَ لُ عِ بّ.]]></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عَننَبِ دَنِيّلِ 6:1-29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