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دَنِيّلِ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بُرّشّ نُ تٌقَن،عَ بٌفِ نُ وُيَ،عَ نُ مِشِ بِرِن بَلٌمَ.وُلَ سُبٍيٍ نُ عٍ مَلَبُمَ عَ نِينِ بُن مَ،شْنِيٍ نُ عٍ تّي يَءِلَنمَ عَ سَلٌنيِيٍ مَ.دَالِسٍ بِرِن نُ بَلٌي سْتْمَ عَ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 نَ ﭑ مَ سَدٍ مَ تّمُي نَشّ، ﭑ شَشِلِ نَشَ يِ لَامَتُنيِيٍ تٌ؛سّنِيّنتْي ندٍ نَشَ كٍلِ كٌو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قَ عَ قَلَ عَ شُي عِتٍشِ رَ،‹وٌ يِ وُرِ رَبِرَ،وٌ شَ عَ سَلٌنيِيٍ سّفّ،وٌ شَ عَ بُرّشّ بَ عَ مَ،وٌ شَ عَ بٌفِيٍ رَيٍنسٍن.سُبٍ نَشٍيٍ نَ عَ بُن، عٍ شَ عٍ فِ،شْنِ نَشٍيٍ نَ عَ سَلٌنيِيٍ مَ، عٍ شَ كٍلِ نَا.]]></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وٌ شَ عَ بِلِ شُنتُنيِ نُن عَ سَنكٍيٍ لُ بْشِ،عٍ شِرِشِ يْلْنشْنيِ وُرٍ دَاشِ نُن يْشُي دَاشِ رَ.عَ شَ لُ شّ مَ حٌوفٍ شْورَ،شِنِ شَ عَ بُندَ،عَ شَ عَ بَلٌ حٌوفٍ رَ عَلْ سُبٍ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دَ مَ شَشِلِ نَشَن نَ عَ بّ،نَ مَسَرَ مَ نّ، سُبٍ شَشِلِ لُ عَ بّ.عَ لُمَ نَ كِ نّ حّ سٌلٌقٍرٍ بُ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نِيّنتْي نَشٍيٍ مِشِ كَنتَمَ،نٍيٍ نَن يِ نَتّ مَسٍنشِ،عَلَكٌ عَدَ مَ بِرِن شَ عَ كٌلٌنعَ عَلَ شُنفبٍ نَن مَنفّيَيٍ يَمَرِ مَ.عَ مَنفّيَ سٌمَ مِشِ يِ رَ عَ وَ مَ نَشَن شْن مَ،هَلِ نَ مِشِ شُرُن بِرِن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تَن، مَنفّ نٍبُكَدَنسَرِ، ﭑ مَ شِيٍ نَن يَ. عِ تَن بٍلٍتٍسَسَرِ، عِ شَ نَ تَفِرَبَ ﭑ بّ، بَرِ مَ لْننِلَ يٌ مُ نَ ﭑ مَ بْشِ مَ نَشَن نْمَ نَ رَبَدٍ. عِ تَن نَن فبَنسَن نْمَ نَ رَبَدٍ، بَرِ مَ عَلَ سّنِيّنشِيٍ شَشِلِ 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دَنِيّلِ، نَشَن شِلِ بٍلٍتٍسَسَرِ، عَ نَشَ كَابَ، عَ مَن نَشَ فَاشُ. مَنفّ نَشَ عَ قَلَ عَ بّ، «بٍلٍتٍسَسَرِ، هَلِ عِ مُ فَاشُ يِ شِيٍ نُن عَ كُي عِقٍ يَ رَ.» بٍلٍتٍسَسَرِ نَشَ عَ يَابِ، «ﭑ مَرِفِ، هَلِ يِ شِيٍ نُن عَ كُي عِقٍ قِندِ عِ يَشُييٍ فبٍ رَ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وُرِ بِلِ عِ نَشَن تٌشِ، نَشَن شُنفبٌ، عَ سّنبّ فبٌ، عَ شُنيِ كٌورٍ لِمَ، عَ تٌمَ دُنِحَ يِرٍ بِرِ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شّيٍ تٌقَن، عَ بٌفِيٍ وُيَ، عَ بِرِن رَبَلٌمَ، سُبٍيٍ نَ نَشَن بُن مَ، شْنِيٍ نَ نَشَن سَلٌنيِيٍ كْ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نٍبُكَدَنسَرِ، ﭑ نُ نَ ﭑ مَ مَنفّ بَنشِ كُي، ﭑ بْحّ سَشِ، ﭑ سّيوَشِ كِ قَ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تَن نَن مِسَالِشِ نَ وُرِ رَ. عِ بَرَ سّنبّ فبٍفبٍ سْتْ، عِ شَ نْي بَرَ فبٌ هَن عَ بَرَ كٌورٍ لِ، عِ شَ مَنفّيَ قَن بَرَ دُنِحَ يِرٍ بِرِن 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تَن مَنفّ، عِ بَرَ سّنِيّنتْي تٌ، عَ كٍلِمَ كٌورٍ مَ، عَ عَ قَلَمَ، ‹وٌ يِ وُرِ رَبِرَ، وٌ شَ عَ كَنَ، كْنْ وٌ عَ بِلِ شُنتُنيِ نُن عَ سَنكٍيٍ لُ بْشِ. وٌ عَ شِرِ يْلْنشْنيِ وُرٍ دَاشِ نُن يْشُي دَاشِ رَ. عَ شَ لُ شّ مَ حٌوفٍ شْورَ. شِنِ شَ عَ بُندَ. عَ شَ حٌوفٍ دٌن عَلْ سُبٍيٍ حّ سٌلٌقٍرٍ بُ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ﭑ شَ نَ تَفِرَبَ عِ بّ. عَلَ شُنفبٍ بَرَ يِ نَتّ تٌنفٌ عِ شَ قٍ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كٍرِ مَ نّ عَدَ مَدِيٍ تَفِ، عِ سَ لُ وُلَءِ سُبٍيٍ يَ مَ. عِ حٌوفٍ مَشِن عَلْ نِنفٍيٍ، شِنِ عِ بُندَ. عِ لُمَ نَ كِ نّ حّ سٌلٌقٍرٍ بُن مَ، هَن عِ شَ عَ كٌلٌن عَ عَلَ شُنفبٍ نَن عَدَ مَدِيٍ شَ مَنفّيَيٍ يَمَرِ مَ. عَ مَنفّيَ قِمَ عَ كّنّن مِشِ نَ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رِ بِلِ شُنتُنيِ نُن عَ سَنكٍيٍ لُقٍ بْشِ مَ، نَ عَ مَسٍنشِ نّ عِ بّ، عَ عِ شَ مَنفّيَ رَفبِلٍنمَ نّ عِ مَ. كْنْ نَ مُ رَبَمَ هَن عِ عَ كٌلٌن عَ كٌورٍ كَنيِ نَن قٍ بِرِن يَمَرِ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نَن عَ رَ مَنفّ، عِ شَ تِن ﭑ مَ مَرَ سِ رَ. عِ شَ بَ يُنُبِ رَبَقٍ. عِ شَ تِنشِن. عِ شَ كِنِكِنِ مِسِكِينّيٍ مَ، عَلَكٌ عِ شَ بُ بْحّسَ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قٍ بِرِن نَشَ كَمَلِ مَنفّ نٍبُكَدَنسَرِ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كٍ قُ نُن قِرِن تٌ دَنفِ، مَنفّ نُ نَ عَ مَحّرّقٍ عَ شَ بَنشِ كُي بَبِ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قَلَ، «بَبِلْن سّنبّ فبٌ دٍ! ﭑ تَن نَن عَ تِشِ مَنفّ يِفِيَدٍ رَ ﭑ يّتّ سّنبّ شُنفبٍ رَ، عَلَكٌ ﭑ مَ بِنيّ نُن ﭑ مَ نْرّ شَ ف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قّقّ نَ وْيّنيِ قَلَ، شُي ندٍ نَشَ كٍلِ كٌورٍ، «مَنفّ نٍبُكَدَنسَرِ، ﭑ شَ عَ قَلَ عِ بّ، تٌ ﭑ بَرَ عِ شَ مَنفّيَ بَ عِ يِ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شِيٍ مَفَاشُشِ ندٍ سَ. ﭑ نَشَن مَحْشُنشِ، عَ نُن ﭑ لَامَتُنيِ نَشَن تٌشِ ﭑ مَ سَدٍ مَ، نٍيٍ بَرَ ﭑ نَفَاشُ كِ قَن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كٍرِ مَ نّ مِشِيٍ تَفِ، عِ سَ لُ وُلَءِ سُبٍيٍ يَ مَ. عِ قَمَ حٌوفٍ نَن دٌندٍ عَلْ نِنفٍيٍ حّ سٌلٌقٍرٍ بُن مَ هَن عِ عَ كٌلٌن عَ عَلَ شُنفبٍ نَن عَدَ مَدِيٍ شَ مَنفّيَيٍ يَمَرِ مَ. عَ مَنفّيَ سٌمَ مِشِيٍ نَن يِ رَ عَ وَ مَ نَشٍيٍ شْ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وْيّنيِ نَشَ كَمَلِ مَنفّ نٍبُكَدَنسَرِ مَ كٍرٍن نَ. عَ نَشَ كٍرِ مِشِيٍ يَ مَ، عَ حٌوفٍ دٌن عَلْ نِنفٍيٍ. شِنِ نَشَ عَ قَتٍ بُندَ، عَ شُنسّشّ نَشَ كُيَ عَلْ سّفّ شَبٍيٍ، عَ سَنشَلٍيٍ قَن نَشَ كُيَ عَلْ شْنِ سَنشَلٍ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وَشَتِ تٌ حْن، ﭑ تَن نٍبُكَدَنسَرِ، ﭑ نَشَ ﭑ يَ رَتٍ كٌورٍ مَ، ﭑ شَشِلِ نَشَ فبِلٍن ﭑ مَ. ﭑ نَشَ تَنتُي رَ سِفَ عَلَ شُنفبٍ مَ، ﭑ نَشَ عَ مَتْشْ، ﭑ نَشَ عَ بِنيَ، بَرِ مَ عَلَ نَ نَ تّمُي بِرِن، عَ شَ مَنفّيَ مُ حْنمَ عَبَدَن، عَ شَ يَامَرِ بُمَ نّ وَشَتِ بِ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 عَ يّتّ وَشْنقٍ رَبَمَ نّ دُنِحَ مَ هَلِ عَدَ مَ مُ تِن نَ رَ. عَ وَ مَ نَشَن شْن، عَ نَ نَن نَبَمَ عَدَ مَ نُن مَلٍكّيٍ رَ. مِشِ يٌ مُ نْمَ عَ مَتَندِدٍ، عَ قَ عَ قَلَ، ‹عِ نَ مُنسٍ رَبَقٍ؟›]]></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شَشِلِ تٌ فبِلٍن ﭑ مَ، ﭑ مَ مَنفّيَ بِنيّ نُن نْرّ قَن نَشَ فبِلٍن ﭑ مَ. ﭑ نَسِمَيٍ نُن ﭑ مَ مِشِ شُنفبٍيٍ نَشَ ﭑ شِلِ، عٍ ﭑ دْشْ ﭑ مَ مَنفّ كِبَنيِ كُي. ﭑ سّنبّ نَشَ فبٌ دَنفِ عَ سِنفٍ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كْسِ، ﭑ تَن نٍبُكَدَنسَرِ، ﭑ كٌورٍ مَنفّ تَنتُمَ نّ، ﭑ عَ مَتْشْ، ﭑ عَ بِنيَ. عَ شَ كّوَلِ بِرِن تِنشِن، عَ شَ كِرَيٍ بِرِن قِندِشِ نْندِ نَن نَ. عَ تَن نَن مِشِ شَ قٍ مَفٌرٌ مَ، نَشَن عَ يّتّ عِفبٌ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يَامَرِ قِ بَبِلْن لْننِلَيٍ مَ نَ نَن مَ عٍ شَ قَ ﭑ يِرٍ، عَلَكٌ عٍ شَ ﭑ مَ شِيٍ تَفِرَبَ ﭑ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رَ مْشْييٍ، سٍمَتٌي، بَبِلْن سّرّشّدُبّيٍ، نُن مَندُرُلَيٍ نَشَ قَ. ﭑ نَشَ ﭑ مَ شِيٍ يَبَ عٍ بّ، كْنْ عٍ مُ نْ نَ تَفِرَبَ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يّلِ نَشَ قَ ﭑ يِرٍ عَ دْنشْي رَ، ﭑ مَ كُيٍ بٍلٍتٍسَسَرِ شِلِ سَشِ نَشَن شُن مَ. عَلَ سّنِيّنشِيٍ شَشِلِ نَ عَ بّ. ﭑ نَشَ ﭑ مَ شِيٍ مَدْشْ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لٍتٍسَسَرِ، كَرَ مْشْييٍ شُنيِ، ﭑ عَ كٌلٌن عَلَ سّنِيّنشِيٍ شَشِلِ نَ عِ بّ. فُندٌ مُ نَ نَشَن كٌلٌنقٍ شْرْشْمَ عِ بّ. عَوَ، عِ شَ ﭑ مَ لَامَتُنيِيٍ تَفِرَبَ ﭑ بّ، ﭑ نَشٍيٍ تٌشِ شِيٍ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 نَ ﭑ مَ سَدٍ مَ تّمُي نَشّ، ﭑ شَشِلِ نَشَ يِ لَامَتُنيِيٍ تٌ؛وُرِ بِلِ عِتٍشِ نُ تِشِ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لٍبٍلٍ، عَ سّنبّ فبٌ.عَ شُنيِ نُ نَ كٌورٍ مَ،دُنِحَ مِشِ بِرِن نُ نْمَ عَ تٌدٍ.]]></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2026-06-09T23:12:13Z</dcterms:created>
  <dcterms:modified xsi:type="dcterms:W3CDTF">2026-06-09T23:12:13Z</dcterms:modified>
  <dc:title>Bible.com.au: عَننَبِ دَنِيّلِ 4:1-34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