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دَنِيّلِ 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وَشَتِ يَتِ كُي، سّرّشّدُبّ ندٍيٍ نَشَ قَ يُوِقِيٍ كَلَمُ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 قَلَ مَنفّ نٍبُكَدَنسَرِ بّ، «مَنفّ، سِمَيَ شَ لُ عِ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بَرَ يَامَرِ قِ مِشِ بِرِن شَ عٍ قٍلٍن كُيٍ بّ، عٍ عَ بَتُ، عٍ نَ سَرَيٍ، شُلٍيٍ، كْرَيٍ، نُن مَشَسٍ مْولِ بِرِن شُي مّ تّمُي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مَن يَامَرِ قِشِ نّ عَ مِشِ نَشَن يٌ مُ عَ قٍلٍن بْشِ مَ، عَ نَ كُيٍ بَتُ، نَ كَنيِ وٌلِمَ نّ تّ بٍلٍبٍلٍ شْو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يُوِقِ ندٍيٍ نَ، عِ بَرَ نَشٍيٍ تِ مَنفّدِيٍ رَ بَبِلْن بْشِ مَ، نَشٍيٍ شِلِ سَدِرَكِ، مٍسَكِ، نُن عَبٍدِنٍفٌ، نٍيٍ بَرَ تٌندِ عِ شَ يَامَرِ رَبَتُدٍ. مَنفّ، عٍ مُ عِ شَ عَلَيٍ بَتُقٍ. هَلِ يِ كُيٍ عِ نَشَن يَءِلَنشِ شّيمَ رَ، عِ عَ تِ بٍ، عٍ مُ تِنشِ عَ بَتُ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بُكَدَنسَرِ بْحّ نَشَ تٍ، عَ شْنْ عَ حَاشِ رَ. عَ نَشَ يَامَرِ قِ عٍ شَ قَ سَدِرَكِ، مٍسَكِ، نُن عَبٍدِنٍفٌ رَ. شّيرَيٍ نَشَ قَ نَ شّمّيٍ رَ مَنفّ شْ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بُكَدَنسَرِ نَشَ عَ قَلَ عٍ بّ، «سَدِرَكِ، مٍسَكِ، نُن عَبٍدِنٍفٌ، نْندِ نَ عَ رَ، وٌ مُ ﭑ مَ عَلَيٍ بَتُقٍ، وٌ مَن مُ يِ كُيٍ قَن بَتُقٍ ﭑ نَشَن يَءِلَنشِ شّيمَ رَ، ﭑ عَ تِ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كْسِ، وٌ نَ قَ سَرَيٍ، شُلٍيٍ، كْرَيٍ، نُن مَشَسٍ مْولِ بِرِن شُي مّدٍ، وٌ شَ وٌ قٍلٍن بْشِ مَ يِ كُيٍ بّ. ﭑ كُيٍ نَشَن يَءِلَنشِ، وٌ شَ عَ بَتُ، شَ نَ مُ عَ رَ ﭑ وٌ وٌلِمَ نّ تّ بٍلٍبٍلٍ شْورَ كٍرٍن نَ. عَلَ مُندُن نْمَ وٌ رَتَنفَدٍ ﭑ بّلّشّ عِ؟»]]></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دِرَكِ، مٍسَكِ، نُن عَبٍدِنٍفٌ نَشَ مَنفّ نٍبُكَدَنسَرِ يَابِ، «هَلِ مُشُ مُ مُشُ يّتّ شُن مَقَ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وٌ مُشُ وٌلِ تّ بٍلٍبٍلٍ شْورَ، مُشُ مَرِفِ عَلَ، مُشُ نَشَن بَتُمَ، نَ نْمَ مُشُ رَتَنفَدٍ عِ بّلّشّ عِ.]]></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بُكَدَنسَرِ شَ كُ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هَلِ عَ مُ سَ عَ رَبَ، مَنفّ، عِ شَ عَ كٌلٌن مُشُ مُ نْمَ عِ شَ عَلَيٍ بَتُدٍ، مُشُ مُ نْمَ مُشُ قٍلٍندٍ يِ كُيٍ بّ، عِ نَشَن يَءِلَنشِ شّيمَ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بُكَدَنسَرِ نَشَ شْنْ عٍ مَ عَ حَاشِ رَ، عَ يَتَفِ نَشَ مَسَرَ سَدِرَكِ، مٍسَكِ، نُن عَبٍدِنٍفٌ شِلِ مَ. نٍبُكَدَنسَرِ نَشَ يَامَرِ قِ عٍ شَ تّ شَ وٌلٍنيِ شُن مَسَ دْشْ سٌلٌقٍرٍ دَنفِ عَ قٌرِ مَ كِ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 شَ سْورِ فبَنفبَلَنيِ ندٍيٍ يَمَرِ، عٍ شَ سَدِرَكِ، مٍسَكِ، نُن عَبٍدِنٍفٌ شِرِ، عٍ شَ عٍ وٌلِ تّ بٍلٍبٍلٍ شْو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نَ شّمّ سَشَنيِ شِرِ، نُن عٍ شَ سٌسٍيٍ رَ، عٍ شَ دٌنمَ شُنفبٍيٍ رَفٌرٌشِ عٍ مَ، عٍ عٍ وٌلِ تّ بٍلٍبٍلٍ شْو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فّ تٌ بَرَ عَ قَلَ تّ شَ وٌلٍنيِ شُن شَ مَسَ، سْورِ نَشٍيٍ سَدِرَكِ، مٍسَكِ، نُن عَبٍدِنٍفٌ وٌلِ تّ شْورَ، عٍ تَن يَتِ نَشَ فَن، عٍ قَشَ تّ شَ وٌلٍنيِ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سَدِرَكِ، مٍسَكِ، نُن عَبٍدِنٍفٌ نَشَ بِرَ تّ بٍلٍبٍلٍ شْورَ، عٍ شِرِ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تّمُي فَاشُي نَشَ مَنفّ نٍبُكَدَنسَرِ سُشُ، عَ كٍلِ كٍرٍن نَ. عَ عَ قَلَ عَ رَ سِمَيٍ بّ، «وٌن مُ مِشِ شِرِشِ سَشَن شَ وٌلِ تّ شْورَ؟» عٍ نَشَ مَنفّ يَابِ، «عِيٌ مَنفّ!»]]></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 قَلَ عٍ بّ، «كْنْ ﭑ مِشِ نَانِ نَن تٌقٍ يِ كِ، عٍ مُ شِرِشِ، عٍ نَ عٍ حّرّقٍ تّ شْورَ، عٍ مُ تْورْقٍ هَلِ. نَ نَانِ ندٍ تَن حَن مَنِيّ مَلٍكّ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بُكَدَنسَرِ نَشَ عَ مَكْرّ تّ بٍلٍبٍلٍ رَ، عَ عٍ شِلِ عَ شُي عِتٍشِ رَ، «سَدِرَكِ، مٍسَكِ، عَبٍدِنٍفٌ، عَلَ شُنفبٍ شَ كٌنيِيٍ، وٌ مِنِ، وٌ قَ بٍ.» سَدِرَكِ، مٍسَكِ، نُن عَبٍدِنٍفٌ نَشَ مِنِ تّ شْو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نفّ رَ سِمَيٍ، كُنتِفِيٍ، فٌمِنَيٍ، نُن مَنفّ شَ لْننِلَيٍ نَشَ عٍ مَسٌ عٍ رَ. عٍ نَشَ عَ تٌ، تّ مُ سٍسٍ رَبَشِ عٍ قَتٍ رَ. عٍ شُنسّشّيٍ نُن عٍ شَ سٌسٍيٍ سٍسٍ مُ فَنشِ. تّ شِرِ يَتِ مُ نُ نَ عٍ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نٍبُكَدَنسَرِ نَشَ كُيٍ ندٍ يَءِلَن شّيمَ رَ. عَ شَ كُيّ نْنفْن يَ تٌنفٌ سٍننِ، عَ شَ فبٌي قَن نْنفْن يَ سٍننِ. عَ نَشَ عَ تِ دُرَ فٍيَ بُنيِ بَبِلْن بْشِ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بُكَدَنسَرِ نَشَ عَ مَسٍن، «تَنتُي نَ سَدِرَكِ، مٍسَكِ، نُن عَبٍدِنٍفٌ مَرِفِ عَلَ بّ. عَ تَن نَن عَ شَ مَلٍكّ شّيشِ عَ شَ كٌنيِيٍ رَتَنفَدٍ. عٍ نُ بَرَ لَ عَ رَ هَن عٍ نَشَ تِن قَشَقٍ رَ، عَلَكٌ عٍ نَشَ مَنفّ شَ يَامَرِ رَبَتُ، نَشَن قِندِ عَلَ فبّتّ بَتُقٍ رَ بَقٍ عٍ مَرِفِ عَلَ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مَ يَامَرِ نّينّ نَن يَ؛ مِشِ يٌ قٍ ندٍ كٌبِ قَلَ سَدِرَكِ، مٍسَكِ، نُن عَبٍدِنٍفٌ مَرِفِ عَلَ بّ، نَ كَنيِ قَشَمَ نّ، عَ عِبٌلٌن عَ شُنتُن شُنتُنيِيٍ رَ، عَ شَ بَنشِ قَن كَنَ، بَرِ مَ عَلَ يٌ مُ نَ بَقٍ عَلَ رَ نَشَن نْمَ مِشِ رَتَنفَدٍ يِ مْولِ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تّمُي مَنفّ نَشَ سَدِرَكِ، مٍسَكِ، نُن عَبٍدِنٍفٌ شَ قٍ مَتٍ بَبِلْن بْشِ مَ.نٍبُكَدَنسَرِ شَ شِيٍ قِرِن ن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نفّ نٍبُكَدَنسَرِ نَن يِ مَسٍنيِ تِقٍ سِ بِرِن بّ، بْنسْي بِرِن بّ، شُي بِرِن قَلَيٍ بّ؛ بْحّسَ شَ لُ وٌ بّ عَ قَن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لَنمَ ﭑ شَ تْنشُمَيٍ نُن كَابَنَكٌي مَسٍن وٌ بّ، عَلَ شُنفبٍ نَشٍيٍ رَبَشِ ﭑ بّ.]]></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شَ تْنشُمَيٍ وُيَ،عَ شَ كَابَنَكٌي سّنبّ فبٌ.عَ شَ مَنفّيَ مُ حْنمَ عَبَدَن،دَنيِ مُ نَ عَ شَ بُي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نٍبُكَدَنسَرِ نَشَ عَ رَ سِمَيٍ، كُنتِفِيٍ، فٌمِنَيٍ، سّرِيّسَيٍ، نَاقُلِ رَفَتَيٍ، سّبّلِتِيٍ، كِيتِسَيٍ، نُن بْشِ مَنفّدِيٍ بِرِن مَشِلِ عَلَكٌ عٍ شَ قَ مَنفّ شَ كُيٍ مَ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وَ، مَنفّ رَ سِمَيٍ، كُنتِفِيٍ، فٌمِنَيٍ، سّرِيّسَيٍ، نَاقُلِ رَفَتَيٍ، سّبّلِتِيٍ، كِيتِسَيٍ، نُن بْشِ مَنفّدِيٍ بِرِن نَشَ عٍ مَلَن مَنفّ شَ كُيٍ مَتٌدٍ. عٍ نَشَ تِ كُيٍ يَ عِ، مَنفّ نٍبُكَدَنسَرِ نُ بَرَ نَشَن 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شَ شُي مَدَنفِ نَشَ عَ قَلَ عَ شُي عِتٍشِ رَ، «سِ بِرِن، بْنسْي بِرِن، شُي بِرِن قَلَيٍ، مَنفّ شَ يَامَرِ نَن 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نَ سَرَيٍ، شُلٍيٍ، كْرَيٍ، نُن مَشَسٍ مْولِ بِرِن شُي مّ تّمُي نَشّ، وٌ شَ وٌ قٍلٍن بْشِ، وٌ كُيٍ بَتُ، مَنفّ نٍبُكَدَنسَرِ نَشَن يَءِلَنشِ شّيمَ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شَن يٌ مُ بِرَ عَ بُن مَ، عَ عَ بَتُ، نَ كَنيِ وٌلِمَ نّ تّ بٍلٍبٍلٍ شْورَ كٍرٍ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نَن عَ تٌ، سِ نُن بْنسْي بِرِن تٌ سَرَيٍ، شُلٍيٍ، كْرَيٍ، نُن مَشَسٍ مْولِ بِرِن شُي مّ، عٍ نَشَ عٍ قٍلٍن كُيٍ بّ، عٍ عَ بَتُ، مَنفّ نٍبُكَدَنسَرِ نَشَن يَءِلَنشِ شّيمَ رَ، عَ عَ تِ نَا.]]></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2026-08-15T13:57:17Z</dcterms:created>
  <dcterms:modified xsi:type="dcterms:W3CDTF">2026-08-15T13:57:17Z</dcterms:modified>
  <dc:title>Bible.com.au: عَننَبِ دَنِيّلِ 3:1-33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