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presProps" Target="presProps.xml"/>
  <Relationship Id="rId56" Type="http://schemas.openxmlformats.org/officeDocument/2006/relationships/viewProps" Target="viewProps.xml"/>
  <Relationship Id="rId5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0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دَنِيّلِ 2:1-4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مَنفّ نَشَ عَ قَلَ عٍ بّ، «ﭑ عَ كٌلٌن وٌ وَ مَ وَشَتِ تٌنفٌقٍ عَ قٍ مَ، بَرِ مَ وٌ عَ كٌلٌن ﭑ مُ ﭑ مَ نَتّ تٌنفٌشِ كَنَ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كْنْ شَ وٌ مُ ﭑ مَ شِيٍ تَفِرَبَ ﭑ بّ، وٌ بِرِن قَمَ نّ نَ حَشَنكَتّ سْتْدٍ. وٌ وَ مَ ﭑ مَدَشُقٍ وُلٍ نَن نَ هَن ﭑ شَ ﭑ مَ نَتّ مَسَرَ. وٌ ﭑ مَ شِيٍ تَفِرَبَمَ ﭑ بّ نَ نَن مَ كٍرٍن نَ، عَلَكٌ ﭑ شَ عَ كٌلٌن وٌ قَتَ نَ رَبَدٍ.»]]></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سّرّشّدُبّيٍ نَشَ مَنفّ يَابِ، «مَنفّ، مِشِ يٌ مُ نَ يِ دُنِحَ بّندّ قُحِ قَرِ نَشَن نْمَ يِ يَامَرِ رَبَدٍ. نَ نَن عَ تٌشِ مَنفّ يٌ مُ نَ نَشَن يِ قٍ مْولِ مَشْرِنمَ عَ شَ كَرَ مْشْييٍ، سٍمَتٌي، نُن سّرّشّدُبّيٍ مَ، هَلِ عَ سّنبّ تٌ فبٌشِ.]]></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نَشَن مَشْرِنشِ، نَ شْرْشْ. مِشِ يٌ مُ نْمَ نَ يَابِ سٌدٍ عِ يِ رَ قٌ عَلَيٍ، كْنْ نٍيٍ مُ دْشْشِ عَدَ مَدِيٍ تَفِ.»]]></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نَ كُي، مَنفّ نَشَ شْنْ عٍ مَ، عَ بْحّ نَشَ تٍ هَن عَ يَمَرِ قِ بَبِلْن لْننِلَيٍ بِرِن شَ قَشَ.]]></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مَنفّ تٌ يَامَرِ قِ لْننِلَيٍ بِرِن شَ قَشَ، شّيرَيٍ نَشَ سِفَ دَنِيّلِ نُن عَ بٌورٍيٍ قٍندٍ عَلَكٌ عٍ شَ عٍ قَن قَشَ.]]></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مَنفّ كَنتَمَيٍ شُنيِ عَرِيٌكِ تٌ مِنِ بَبِلْن لْننِلَيٍ قَشَدٍ،]]></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دَنِيّلِ نَشَ عَ مَشْرِن مَيَندِ رَ، «مُنقٍ رَ مَنفّ يِ يَامَرِ شْرْشْي مْولِ قِشِ؟» عَرِيٌكِ نَشَ نَ تَفِ رَبَ دَنِيّلِ بّ.]]></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نَ تّمُي دَنِيّلِ نَشَ سِفَ مَنفّ يِرٍ، عَ قَ عَ مَيَندِ عَ شَ تّمُي ندٍ قِ عَ مَ عَلَكٌ عَ شَ نْ نَ شِيٍ نُن عَ كُي عِقٍ قَسَرِدٍ عَ بّ.]]></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دَنِيّلِ نَشَ سِفَ عَ شْنيِ، عَ يِ قٍ بِرِن مَسٍن عَ بٌورٍ شَنَنِيَ، مِكَيٍلِ، نُن عَسَرَيَ بّ.]]></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مَنفّ شَ شِ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نَشَ عَ قَلَ عٍ بّ، عٍ شَ كٌورٍ عَلَ مَكُلَ عَ شَ كِنِكِنِ عٍ مَ، عَ شَ يِ فُندٌ مَسٍن عٍ بّ، عَلَكٌ دَنِيّلِ، عَ بٌورٍيٍ، نُن بَبِلْن لْننِلَيٍ بِرِن نَشَ قَشَ.]]></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نَ كْي رَ، عَلَ نَشَ نَ شِيٍ شَ فُندٌ مَسٍن دَنِيّلِ بّ لَامَتُنيِ رَ. دَنِيّلِ نَشَ كٌورٍ عَلَ تَنتُ]]></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يِ مَسٍنيِ رَ،«عَلَ شِلِ شَ تَنتُ تّمُي بِرِن،دَن مُ نَ نَشَن مَ،]]></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بَرِ مَ عَ تَن نَن فبٍ نَ قٍ كٌلٌنيِ نُن سّنبّ رَ.عَ تَن نَن وَشَتِ نُن عَ كّحَ مَسَرَ مَ.عَ تَن نَن مَنفّيٍ بَمَ،عَ تَن نَن مَنفّيٍ رَ سَبَتِمَ.عَ لْننِ قِمَ لْننِلَيٍ مَ،عَ شَشِلِ قَنيِ قِمَ شَشِلِمَيٍ مَ.]]></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 فُندٌ تِلِنشِ مَكّنّنمَ،عَ قٍ نْشُنشِ رَ مِنِمَ نَءِيَلَنيِ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ﭑ بٍنبَيٍ مَرِفِ عَلَ،ﭑ عِ مَتْشْمَ، ﭑ عِ تَنتُمَ،لْننِ نُن سّنبّ شَ قٍ رَ عِ نَشَن قِشِ ﭑ مَ.عِ بَرَ ﭑ نَكٌلٌن قٍ مَ، مُشُ نَشَن مَشْرِنشِ عِ مَ،عِ بَرَ مُشُ رَكٌلٌن مَنفّ شَ شِيٍ 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نَ تّمُي دَنِيّلِ نَشَ سِفَ عَرِيٌكِ يِرٍ، مَنفّ يَامَرِ قِ نَشَن مَ عَ شَ بَبِلْن لْننِلَيٍ قَشَ. عَ نَشَ عَ قَلَ عَ بّ، «عِ نَشَ بَبِلْن لْننِلَيٍ قَشَ. عِ شَ ﭑ مَتِ مَنفّ شْنيِ، ﭑ شَ عَ شَ شِيٍ تَفِ رَبَ عَ بّ.»]]></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رِيٌكِ نَشَ دَنِيّلِ مَتِ مَنفّ يِرٍ كٍرٍن نَ، عَ قَ عَ قَلَ عَ بّ، «مَنفّ، ﭑ بَرَ يُدَيَكَ ندٍ تٌ نَ مِشِ سُشُشِيٍ يَ مَ، نَشَن نْمَ عِ شَ شِيٍ تَفِ رَبَدٍ.»]]></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مَنفّ نَشَ دَنِيّلِ مَشْرِن، نَشَن شِلِ بٍلٍتٍسَسَرِ، «عِ تَن نْمَ ﭑ مَ شِيٍ نُن عَ كُي تَفِرَبَدٍ ﭑ بّ؟»]]></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دَنِيّلِ نَشَ مَنفّ يَابِ، «مَنفّ، عِ قٍ نْشُنشِ نَشَن مَشْرِنشِ لْننِلَيٍ، سٍمَتٌي، كَرَ مْشْييٍ، نُن مَندُرُلَيٍ مَ، عٍ مُ نْمَ نَ تَفِرَبَدٍ.]]></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بُكَدَنسَرِ شَ مَنفّيَ حّ قِرِن ندٍ رَ، عَ نَشَ شِيٍ ندٍ سَ. عَ شَشِلِ نَشَ عِقُ هَن عَ مُ نْ شِدٍ.]]></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كْنْ عَلَ، نَشَن نَ كٌورٍ مَ، عَ تَن نَن نْمَ قٍ نْشُنشِيٍ مَكّنّندٍ. عَ بَرَ مَنفّ نٍبُكَدَنسَرِ رَكٌلٌن نَشَن قَمَ رَبَدٍ. عِ شَ شِيٍ نُن عِ شَ لَامَتُنيِيٍ نَن يَ، عِ نَشَن تٌشِ عِ شَ سَدٍ مَ.]]></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مَنفّ، عِ تٌ عِ سَ، عِ نَشَ عِ مَحْشُن قٍيٍ مَ، نَشٍيٍ قَمَ رَبَدٍ. نَ كُي، نَشَن قٍ نْشُنشِيٍ مَكّنّنمَ، عَ بَرَ عِ رَكٌلٌن قٍيٍ مَ نَشٍيٍ قَمَ رَبَدٍ.]]></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شَ يِ قٍ نْشُنشِيٍ بَرَ مَكّنّن ﭑ بّ، نَ مُ رَبَشِ شّ بَرِ مَ ﭑ مَ لْننِ تٌ فبٌشِ بٌورٍ فبٍ بّ. يِ بَرَ مَكّنّن ﭑ بّ عَلَكٌ مَنفّ شَ نَ كُي كٌلٌن عَ نَشَن مَحْشُنشِ عَ شَشِلِ مَ.»]]></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مَنفّ، عِ بَرَ فّمّ مَسٌلِشِ بٍلٍبٍلٍ تٌ عِ شَ لَامَتُنيِ كُي. عَ نُ تِشِ عِ يَ رَ، عَ نُ يَنبَقٍ، عَ نُ مَفَاشُ.]]></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عَ شُنيِ نُ يَءِلَنشِ شّيمَ رَ، عَ كَنكٍ نُن عَ بّلّشّ فبٍتِ رَ، عَ قُرِ نُن عَ تَبٍ يْشُي رَ،]]></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عَ بّلّنيِ وُرٍ رَ، عَ سَنيِ وُرٍ نُن بّندّ رَ.]]></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عِ نُ عَ مَتٌقٍ تّمُي نَشّ، فّمّ ندٍ نَشَ عِبْو، كْنْ عَدَ مَ بّلّشّ شَ مُ عَ بْوشِ. فّمّ عِبْوشِ نَشَ سِن نَ فّمّ مَسٌلِشِ سَنيِ مَ، نَشَن نُ يَءِلَنشِ وُرٍ نُن بّندّ رَ. عَ نَشَ عٍ عِ وُرُ.]]></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وُرٍ يٌ، بّندّ يٌ، يْشُي يٌ، فبٍتِ يٌ، شّيمَ يٌ، نَ بِرِن نَشَ عِوُرُ، عَ لُ عَلْ سَنسِ شْرِ قٍنتَ لٌنيِ مَ، قٌيٍ نَشَن قَمَ سٌفٌقُرٍ رَ. كْنْ فّمّ نَشَن سِنشِ فّمّ مَسٌلِشِ مَ، نَ نَشَ قِندِ فٍيَ بٍلٍبٍلٍ رَ، عَ بْشِ بِرِن نَقٍ.»]]></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شِيٍ نَن نَ كِ. يَكْسِ مُشُ شَ عَ تَفِرَبَ مَنفّ بّ.]]></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مَنفّ، مَنفّيٍ شَ مَنفّ نَ عِ تَن نَ، بَرِ مَ كٌورٍ عَلَ نَن نَ مَنفّيَ قِشِ عِ مَ سّنبّ نُن بِنيّ 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نَشَ كَرَ مْشْييٍ، سٍمَتٌييٍ، مَندُرُلَيٍ، نُن بَبِلْن سّرّشّدُبّيٍ شِلِ عَلَكٌ عٍ شَ عَ شَ شِيٍ تَفِرَبَ عَ بّ. عٍ نَشَ قَ، عٍ تِ عَ يَ عِ.]]></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عَ تَن نَن عِ دْشْشِ مِشِ، سُبٍ، نُن شْنِ بِرِن شُن مَ. عَ بَرَ نَ نْي قِ عِ مَ. نَ نَن نَ كِ، عِ تَن نَن نَ شّيمَ شُنيِ رَ.]]></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عِ نَ دَنفِ، مَنفّيَ فبّتّ كٍلِمَ نّ نَشَن سّنبّ شُرُن عِ بّ. نَ دَنفِ شَنبِ، مَنفّيَ سَشَن ندٍ نَشَن لُمَ عَلْ يْشُي، نَ قَن قَمَ نّ دُنِحَ بِرِن يَمَرِدٍ.]]></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مَنفّيَ نَانِ ندٍ نَن قَن قَمَ، نَشَن شْرْشْ عَلْ وُرٍ. وُرٍ سٍ بِرِن بُتُشُنمَ كِ نَشّ، نَ مَنفّيَ قَن عَ بٌورٍيٍ بُتُشُنمَ نَ كِ نّ.]]></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عِ بَرَ عَ سَنيِيٍ نُن عَ سَنسٌلٍيٍ تٌ. عٍ رَقَلَشِ وُرٍ نُن بّندّ مَسُنبُشِ نَن نَ. نَ نَن عَ مَسٍنشِ لَنيِ مُ لُمَ نَ مَنفّيَ كُي. كْنْ سّنبّ ندٍ تَن لُمَ نّ نَ مَنفّيَ كُي عَلْ نَ وُرٍ شْرْشْي عَ مَسٍنمَ كِ نَشّ.]]></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سَنسٌلٍ نَشٍيٍ يَءِلَنشِ وُرٍ نُن بّندّ رَ، عَ مَسٍنمَ نّ عَ نَ مَنفّيَ سّنبّ فبٌ، كْنْ سّنبّ يٌ مُ عَ رَ يِرٍ ندٍيٍ.]]></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عِ بَرَ وُرٍ نُن بّندّ مَسُنبُشِ تٌ، نَ قِندِشِ نَ مِشِيٍ نَن نَ، نَشٍيٍ لَنيِ شِرِ مَ عٍ بٌورٍ تَفِ، كْنْ نَ لَنيِ مُ شِرِ مَ عَ قَنيِ رَ، عَلْ وُرٍ نُن بّندّ مُ عَ بٌرٍ سُشُمَ عَ قَنيِ رَ كِ نَشّ.»]]></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نَ مَنفّيٍ شَ وَشَتِ، كٌورٍ عَلَ مَنفّيَ ندٍ رَ مِنِمَ نّ نَشَن مُ كَنَمَ عَبَدَن. نَ مَنفّيَ مُ لُمَ حَمَ فبّتّ شَ يَامَرِ بُن مَ. عَ قَمَ نّ نَ مَنفّيَ بِرِن عِوُرُدٍ. عَ مُ كَنَمَ عَبَدَن.]]></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نَ كُي عِ بَرَ نَ فّمّ تٌ، نَشَن كٍلِشِ فٍيَ مَ كْنْ مِشِ بّلّشّ شَ مُ عَ بْوشِ. نَ فّمّ بَرَ وُرٍ، يْشُي، بّندّ، فبٍتِ، نُن شّيمَ عِوُرُ. عَلَ شُنفبٍ بَرَ مَنفّ رَكٌلٌن يِ قٍيٍ مَ نَشٍيٍ قَمَ رَبَدٍ. يِ شِيٍ نْندِ يَتِ نَن عَ رَ. ﭑ نَشَن بِرِن تَفِرَبَشِ عِ بّ، عِ لَنمَ عِ شَ لَ عَ رَ.»]]></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نَ تّمُي مَنفّ نٍبُكَدَنسَرِ نَشَ عَ يَتَفِ رَقٍلٍن بْشِ مَ دَنِيّلِ بُن مَ. عَ نَشَ يَامَرِ قِ عَ سّرّشّ نُن سُرَيِ شَ بَ عَ بّ.]]></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مَنفّ نَشَ عَ مَسٍن دَنِيّلِ بّ، «وٌ مَرِفِ عَلَ شُنفبٌ عَلَيٍ بِرِن بّ، عَ تَن نَن نَ مَنفّيٍ بِرِن مَرِفِ رَ. عَ فُندٌي مَكّنّنمَ، عَلْ عَ يِ فُندٌ مَكّنّنشِ عِ بّ كِ نَشّ.»]]></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مَنفّ نَشَ عَ مَسٍن عٍ بّ، «ﭑ شِيٍ ندٍ نَن سَشِ، نَشَن بَرَ ﭑ شَشِلِ عِقُ. عَ شْلِ ﭑ مَ ﭑ شَ نَ شِيٍ كُي عِقٍ كٌلٌن.»]]></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مَنفّ نَشَ دَنِيّلِ بِنيَ، عَ نَاقُلِ فبٍفبٍ قِ عَ مَ. عَ نَشَ عَ قِندِ شُنيِ رَ بَبِلْن بْشِ نُن لْننِلَيٍ بِرِن شُن مَ.]]></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دَنِيّلِ نَشَ مَنفّ مَشَندِ عَ شَ عَ لُ سَدِرَكِ، مٍسَكِ، نُن عَبٍدِنٍفٌ قَن شَ مَنفّ وَلِ رَبَ بَبِلْن بْشِ مَ. دَنِيّلِ نَشَ قِندِ مَنفّ نٍبُكَدَنسَرِ رَ سِمَ رَ.]]></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بَبِلْن سّرّشّدُبّيٍ نَشَ مَنفّ يَابِ عَرَ مِ شُي رَ، «مُشُ شَ مَنفّ، عَلَ شَ سِمَيَ قِ عِ مَ. عِ شَ شِيٍ يَبَ عِ شَ كٌنيِيٍ بّ، عَلَكٌ مُشُ شَ نَ تَفِرَبَ عِ بّ.»]]></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مَنفّ نَشَ عَ قَلَ سّرّشّدُبّيٍ بّ، «ﭑ مَ نَتّ تٌنفٌشِ نَن يَ؛ شَ وٌ مُ ﭑ مَ شِيٍ نُن عَ كُي عِقٍ تَفِرَبَ ﭑ بّ، ﭑ وٌ عِبٌلٌنمَ نّ عَ شُنتُن شُنتُنيِيٍ رَ، ﭑ وٌ شَ بَنشِيٍ قَن كَ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كْنْ شَ وٌ نْ ﭑ مَ شِيٍ نُن عَ كُي عِقٍ تَفِرَبَدٍ ﭑ بّ، ﭑ هَرِفٍ نُن بِنيّ فبٍفبٍ قِمَ نّ وٌ مَ. عَوَ، وٌ ﭑ مَ شِيٍ نُن عَ كُي عِقٍ تَفِرَبَ ﭑ بّ كٍرٍن 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نَشَ مَنفّ يَابِ، «مَنفّ، عِ شَ نَ شِيٍ مَسٍن مُشُ بّ عَلَكٌ مُشُ شَ عَ تَفِرَبَ عِ بّ.»]]></a:t>
            </a:r>
          </a:p>
        </p:txBody>
      </p:sp>
    </p:spTree>
  </p:cSld>
  <p:clrMapOvr>
    <a:masterClrMapping/>
  </p:clrMapOvr>
</p:sld>
</file>

<file path=ppt/theme/theme1.xml><?xml version="1.0" encoding="utf-8"?>
<a:theme xmlns:a="http://schemas.openxmlformats.org/drawingml/2006/main" name="Theme38">
  <a:themeElements>
    <a:clrScheme name="Theme3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2026-08-15T13:57:15Z</dcterms:created>
  <dcterms:modified xsi:type="dcterms:W3CDTF">2026-08-15T13:57:15Z</dcterms:modified>
  <dc:title>Bible.com.au: عَننَبِ دَنِيّلِ 2:1-49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