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 مّ نّ، كْنْ ﭑ مُ عَ قَهَامُ. ﭑ نَشَ عَ مَشْرِن، «ﭑ مَرِفِ، يِ قٍ حْنمَ 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ﭑ يَابِ، «دَنِيّلِ، سِفَ، بَرِ مَ يِ مَسٍنيِ فُندٌ نَ عَ رَ، عَ نْشُنشِ هَن وَشَتِ رَحْ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وُيَشِ سّنِيّنمَ نّ، عٍ قِيشّ، نْشْي بِرِن بَ عٍ مَ. كْنْ مِشِ حَاشِيٍ مُ سٍسٍ قَهَامُمَ، عٍ لُمَ نّ قٍ حَاشِ رَبَ رَ. لْننِلَيٍ تَن قَهَامُي سْتْ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شْ يٌ لْشْ سّرّشّ دَن تّمُي مَ، هَن قٍ رَهَرَ مُشِ دْنشْي رَبَ تّمُي، شِ وُلُ كٍرٍن، شِ كّمّ قِرِن تٌنفٌ سٌلٌمَنَانِ نَن نَ عٍ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يوّ نَ مِشِ بّ نَشَن عَ تُننَبّشِمَ هَن شِ وُلُ كٍرٍن، شِ كّمّ سَشَن، شِ تٌنفٌ سَشَن عَ نُن سُولِ شَ كَمَ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ن دَنِيّلِ، عِ شَ عِ تُننَبّشِ هَن عَ حْنمَ تّمُي نَشّ. نَ تّمُي عِ قَمَ نّ عِ مَلَبُدٍ، عِ مَن فبِلٍن كٍلِ رَ عَلَكٌ عِ شَ عِ كّ سْتْ سَامِن تِ لْشْ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كّ شَ مَسٍنيِ رَحْ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وَشَتِ، مَلٍكّ مَنفّ مِكَيٍلِ كٍلِمَ نّ،مَلٍكّ نَشَن عِ شَ حَمَ مَكَنتَمَ.نَ قِندِ مَ وَشَتِ شْرْشْي نَن نَ،نَشَن مَنِيّ سِنفٍ مُ نُ تٌ،كَبِ حَمَنّيٍ قْلّ هَن يَكْسِ.نَ وَشَتِ، نَشٍيٍ شِلِيٍ سّبّشِ بُكِ كُي،عٍ كِسِ سْتْ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فبٍفبٍ نَشٍيٍ قَشَشِ عٍ نَ فَبُرِ كُي،عٍ كٍلِمَ نّ.ندٍيٍ سِفَمَ نّ عَرِيَننَ،ندٍيٍ سِفَ يَهَننَمَ يَافِ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لْننِلَيٍ يَنبَمَ نّ عَلْ كٌورٍ شْرِ،كَرَ مْشْ تِنشِنشِ نَشٍيٍ حَمَ رَقَمَ تِنشِنيِ مَ،نٍيٍ يَنبَمَ نّ عَلْ تُنبُييٍ،نَشٍيٍ مُ شُبٍنمَ عَبَ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يّلِ، عِ شَ يِ مَسٍنيِ قِندِ فُندٌ رَ. يِ بُكِ رَفَلِ هَن وَشَتِ رَحْنيِ. نَ تّمُي مِشِ فبٍفبٍ عَ شَرَنمَ نّ، عٍ شَ قَهَامُي شُن مَ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ن دَنِيّلِ، ﭑ نَشَ شّمّ فبّتّ قِرِن تٌ شِيٍ كُي. كٍرٍن تِشِ شُرٍ دّ رَ بٍ بِرِ، بٌورٍ تِشِ نَاكِ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رٍن نَشَ شّمّ مَشْرِن نَشَن نُ نَ شُرٍ شُن مَ، دُفِ قِيشّ رَفٌرٌشِ نَشَن مَ، «نَ قٍ مَفَاشُشِيٍ حْنمَ تّمُي مُن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فِ قِيشّ كَنيِ، نَشَن نُ تِشِ شُرٍ شُن مَ، نَ نَشَ عَ بّلّشّ قِرِنيِيٍ عِتٍ كٌورٍ مَ، عَ قَ عَ قَلَ، «ﭑ بَرَ ﭑ كَلِ عَلَ شِلِ رَ نَشَن نَ عَبَدَن، يِ قٍ شَ بُي، وَشَتِ سَشَن نُن عَ تَفِ نَن عَ رَ. عَ قَمَ كَمَلِدٍ حَمَ سّنِيّنشِ سّنبّ نَ حْن تّمُي نَشّ.»]]></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2026-06-15T08:49:26Z</dcterms:created>
  <dcterms:modified xsi:type="dcterms:W3CDTF">2026-06-15T08:49:26Z</dcterms:modified>
  <dc:title>Bible.com.au: عَننَبِ دَنِيّلِ 12:1-13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