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شَ كُيٍيٍ نُن عٍ شَ شّيمَ نُن فبٍتِ بِرِن شَنِنمَ نّ مِسِرَ بْشِ مَ. عَ مَكُيَمَ نّ كْولَ مَنفّ رَ حّ ندٍيٍ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نَشَن نَ كْولَ مَ، نَ يِرٍقَنيِ مَنفّ فٍرٍ مَ نّ، عَ قَ فبِلٍنمَ عَ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مَنفّ نَشَن نَ كْولَ مَ، نَ شَ دِيٍ سْورِ فبٍفبٍ مَلَنمَ نّ، عٍ شَ فٍرٍ تِ عَ عِقُرٍ رَ عَلْ بَنبَرَنيِ دِنمَ بْشِ رَ كِ نَشّ. عٍ قَمَ نّ فٍرٍ تِ رَ هَن عٍ تَن نُن عٍ يَشُييٍ شَ نَانِنيِ رَ. نَ دَنفِ شَنبِ، عٍ مَن فبِلٍنمَ نّ عٍ شْن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شَن نَ يِرٍقَنيِ مَ، نَ قَمَ نّ شْنْدٍ، عَ مِنِ كْولَ مَنفّ شِلِ مَ، سْورِ فبٍفبٍ نَ نَشَن يِ رَ. عَ نَ نْ نَ سْورِ فَلِ رَ تّمُي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عٍ شَنِنمَ نّ كٌنيِيَ كُي. عَ عَ يّتّ عِفبٌمَ نّ نَ شَ قٍ رَ. عَ سْورِ وُلُ وُلُ قَشَمَ نّ، كْنْ عَ مُ شُننَكٍلِ يٌ سْتْ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نَشَن نَ كْولَ مَ، عَ سْورِ فبٍفبٍ مَلَنمَ نّ دَنفِقٍ عَ نَشَن سِنفٍ مَلَن نَ. حّ ندٍيٍ نَ دَنفِ، عَ مَن فٍرٍ تِمَ نّ سْورِ نُن نَاقُلِ فبٍف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فبٍفبٍ قَمَ نّ كٍلِدٍ يِرٍقَنيِ مَنفّ شِلِ مَ. عِ شَ مِشِ كَلَبَنتٍ ندٍيٍ كٍلِمَ نّ عَلَكٌ لَامَتُنيِ شَ كَمَلِ، كْنْ عَ مُ سْونّيَمَ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نَشَن كٍلِمَ كْولَ مَ، عَ بّندّ مَلَنمَ نّ تّتّ سّيتِ مَ عَلَكٌ عَ شَ نْ تَا مَكَنتَشِ مَسْتْدٍ. بٌورٍ شَ سْورِ قَنيِيٍ مُ نْمَ عٍ يّتّ مَكَنتَدٍ، عٍ قَمَ لُدٍ عٍ يَشُييٍ نَن بّلّ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شَن كٍلِمَ كْولَ مَ، نَ قَمَ نّ عَ وَشْنقٍ بِرِن نَبَدٍ عَ يَشُييٍ رَ. عَ نَ تِ نَ بْشِ تٌقَنيِ مَ، عَ وَ مَ نَشَن يٌ رَبَقٍ، عَ نْمَ نّ نَ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تّ تٌنفٌمَ نّ عَ شَ نَ بْشِ يَمَرِ عَ سّنبّ بِرِن نَ، عَ لَنيِ شِرِ عَ نُن نَ مَنفّ. عَ عَ شَ دِ فِنّ ندٍ سٌمَ نّ عَ يِ رَ، عَلَكٌ عَ شَ نْ نَ مَنفّيَ سْتْدٍ، كْنْ نَ مُ سْونّيَ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كّ شَ مَسٍنيِ دَنِيّ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نفِ شَنبِ، عَ كَتَمَ نّ بْشِيٍ سْتْدٍ نَشٍيٍ نَ بَا دّ رَ. عَ ندٍيٍ سْتْمَ نّ، كْنْ سْورِ مَنفّ ندٍ عَ شَ يّتّ عِفبٌحَ كَنَمَ نّ، عَ عَ رَيَا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نَن عَ نِيَمَ، عَ فبِلٍن عَ شْنيِ، عَ شَ تَا مَكَنتَشِيٍ نَ دّننَشّ. نَ كُي عَ سّنبّ كَنَمَ نّ، عَ بِرَ، عَ مُ كٍلِمَ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نَشَن تِمَ نَ شَنبِ رَ، نَ دُوتِ مَشِلِ حَاشِ ندٍ شّيمَ نّ بْشِ يِرٍ ندٍ مَ، دّننَشّ تٌقَن عَ بِرِن بّ. عَ مُ بُمَ، نَ مَنفّ قَن بِرَ مَ نّ، كْنْ عَ شَ بِرّ مُ قَتَنمَ فٍرٍ شَ رَ، شَ نَ مُ عَ رَ شْننَنتٍ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حَاشِ ندٍ تِمَ نّ عَ حْشْي رَ، نَشَن مُ قَتَنشِ مَنفّ شَبِلّ رَ. عَ سٌمَ نّ بْشِ رَ بْحّسَ تّمُي، عَ مَنفّيَ مَسْتْ يَنقَنتٍ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ورِ فَلِ كَتَمَ نّ نْدٍ عَ رَ، كْنْ عَ عٍ بِرِن قَشَمَ نّ، عٍ تَن نُن مَنفّ سَاتّ نَ عٍ نُن نَشَن تَ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نُن نَشٍيٍ يٌ سَاتَ، عَ قَمَ نّ نٍيٍ يَنقَدٍ. نَ كُي، هَلِ عَ شَ فَلِ مُ فبٌ، عَ سّنبّ سْتْ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ن سٌمَ نّ بْشِ قَنيِيٍ كُي، عَ نَاقُلِ بِرِن بَ بَننَيٍ يِ رَ، عَ عَ سٌ عَ شَ مِشِيٍ يِ رَ. عَ قٍ رَبَمَ نّ عَ بَبَيٍ نُن عَ بٍنبَيٍ سِنفٍ مُ نُ نَشَن نَبَ. عَ نَ بِرِن نَبَمَ يَنقَنتٍيَ نَن نَ وَشَتِ ندٍ بُ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سْورِ فَلِ بٍلٍبٍلٍ رَكٍلِمَ نّ، عٍ شَ عَ سّنبّ مَسٍن يِرٍقَنيِ مَنفّ بّ. سْورِ فَلِ بٍلٍبٍلٍ لُمَ نّ نَ مَنفّ قَن يِ رَ، كْنْ عٍ مُ تِمَ كْولَ مَنفّ يَ رَ يَنقَنتٍيَ سَابُ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فّ نَشَن كٍلِمَ يِرٍ قَنيِ مَ، عَ شَ مِشِيٍ نَن يَتِ قَمَ عَ يَنقَدٍ. عَ يَشُييٍ فٍينِمَ نّ، عٍ عَ شَ سْورِ فبٍفبٍ قَ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مَنفّ قِرِنيِ قَمَ نّ لُدٍ يِرٍ كٍرٍن، عٍ شَ عٍ بٌورٍ تْورْ. عٍ وُلٍ قَلَمَ نّ عٍ بٌورٍ بّ، كْنْ عٍ بٌرٍ قَشَقٍ مُ سْونّيَمَ هَن وَشَتِ سُفَندِشِ شَ عَ 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 نُ نَ مٍدٍ مَنفّ دَرِيُسِ مَلِقٍ عَ شَ مَنفّيَ حّ سِنفٍ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ولَ مَنفّ فبِلٍنمَ نّ عَ شْنيِ عَ نُن نَاقُلِ بٍلٍبٍلٍ رَ. عَ كٍلِمَ نّ سَاتّ سّنِيّنشِ شِلِ مَ، عَ قَ فبِلٍ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شَتِ نَ كَمَلِ، عَ مَن سِفَمَ نّ يِرٍقَنيِ مَ فٍرٍ سٌدٍ. كْنْ يِ بِيَاسِ مُ لُمَ عَلْ عَ سِنفٍ.]]></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شِيٍ قَمَ نّ كُنكُييٍ كُي عَ فٍرٍدٍ كٍلِقٍ سٌفٍفٌرٌدٍ. عٍ نَ نْ عَ رَ، عَ مَن فبِلٍن عَ شْنيِ. عَ شَ شْنّ كُي، عَ قٍ حَاشِ رَبَمَ نّ مِشِيٍ رَ نَشٍيٍ نَ سَاتّ سّنِيّنشِ كُي، كْنْ نَشٍيٍ نَ سَاتّ سّنِيّنشِ رَبّحِن، عَ قٍ قَنيِ رَبَمَ نّ نٍيٍ تَن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سْورِيٍ يَمَرِ مَ نّ، عٍ شَ هْرْ مْبَنشِ كَنَ. نَ كُي سّرّشّ مُ بَمَ لْشْي بِرِن عَلْ عَ نُ دَرِشِ رَبَ رَ كِ نَشّ. يَشُييٍ قَمَ نّ قٍ هَرَ مُشِ رَبَدٍ مّن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سَاتّ كَنّيٍ سْتْمَ نّ وُلٍ مَتْشْي رَ، كْنْ نَشٍيٍ تَن عٍ مَرِفِ عَلَ كٌلٌن، نٍيٍ تٌندِ مَ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لْننِلَيٍ حَمَ شَرَنمَ نّ، كْنْ عٍ يَشُييٍ قَ عٍ قَشَدٍ سَنتِدّفّمَ نُن تّ رَ، شَ نَ مُ عَ رَ عٍ عٍ شَنِن كٌنيِيَ كُي، عٍ عٍ شَ سٍ بِرِن بَ عٍ يِ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دٍيٍ قَمَ نّ لْننِلَيٍ مَلِدٍ، كْنْ عَ فبٍفبٍ عٍ يَنقَمَ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لْننِلَ ندٍيٍ بِرَ مَ نّ، عَلَكٌ عٍ شَ سّنِيّن تْورّ سَابُي رَ بٍينُن وَشَتِ شَ كَمَ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مَنفّ قَمَ نّ عَ وَشْنقٍ رَبَدٍ. عَ عَ يّتّ عِتٍمَ نّ، عَ عَ يّتّ عِفبٌ دَنفِقٍ عَلَيٍ بِرِن نَ، عَ وْيّنيِ مَفَاشُشِ قَلَ عَلَ شِلِ مَ، نَشَن فبٌ عَلَيٍ بِرِن بّ. عَ نَ قٍ مْولِ بِرِن نَبَمَ نّ هَن عَلَ شَ شْنّ شَ وَشَتِ شَ كَمَلِ.]]></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مُ عَلَ يٌ بِنيَمَ، هَلِ عَ بَبَيٍ فبٍيٍ نُن عَ شَ فِنّيٍ فبٍيٍ. عَ مُ عَلَ يٌ بِنيَمَ بَرِ مَ عَ عَ يّتّ عِفبٌمَ نّ دَنفِقٍ عٍ بِرِ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كْسِ ﭑ شَ نْندِ قَلَ عِ بّ. مَنفّ سَشَن قَمَ نّ ثٍرِ سٍ يَمَرِدٍ. مَنفّ نَانِ ندٍ قَمَ نّ نَاقُلِ فبٍفبٍ سْتْدٍ دَنفِقٍ بٌورٍيٍ رَ. عَ نَ سّنبّ سْتْ تّمُي نَشّ عَ نَاقُلِ كِ مَ، عَ كٍلِمَ نّ فِرّكِ مَنفّيَ شِلِ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شَ تَا مَكَنتَشِيٍ قِندِ مَ نّ عَ شَ عَلَيٍ رَ، عَ قَ عٍ بَتُ شّيمَ، فبٍتِ، فّمّ تٌقَنيِيٍ، نُن نَاقُلِ مْولِ بِرِن نَ. عَ بَبَيٍ مُ نُ دَرِشِ نَ قٍ مْو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فٍرٍ تِمَ بْنسْي ندٍ شَ عَلَ نَن شَ مَلِ رَ. عَ مِشِ بِنيَمَ نّ نَشَن عَ يّتّ مَفٌرٌ مَ عَ بّ، عَ عَ نِيَ مِشِ فبٍفبٍ شَ لُ عٍ قَن بُن مَ. عَ بْشِيٍ عِتَشُنمَ نّ مِشِيٍ مَ نَشٍيٍ كْبِرِ سٌمَ عَ 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وَشَتِ دْنشْي نَ عَ لِ، يِرٍقَنيِ مَنفّ كٍلِمَ نّ كْولَ مَنفّ شِلِ مَ. مَنفّ قَمَ نّ كٍلِدٍ كْولَ مَ، عَ دِن بٌورٍ رَ عَلْ بَنبَرَنيِ دِنمَ بْشِ رَ كِ نَشّ. سْورِ رَفِسٍيٍ، سٌي رَفِيٍ، نُن كُنكُي فبٍفبٍ نَ عَ 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قَمَ نّ بْشِ مَ دّننَشّ تٌقَن دَنفِ بْشِ بِرِن نَ، مِشِ وُيَشِ هَلَكِ، كْنْ عٍدٌن، مٌوَبَ، نُن عَمٌنِ كُنتِفِيٍ عٍ يّتّ سْتْمَ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بْشِ فبٍفبٍ لُمَ نّ عَ شَ نْي بُن مَ، هَلِ مِسِرَ، عَ مُ نْمَ عَ يّتّ سْتْدٍ عَ 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مِسِرَ شّيمَ، فبٍتِ، نُن نَاقُلِ بِرِن تٌنفٌمَ نّ. لِبِيَكَيٍ نُن عٍتِيٌثِكَيٍ قَن بِرَ مَ نّ عَ قْشْ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نْ شِبَارُ نَشَن كٍلِمَ سٌفٍتٍدٍ نُن كْولَ بِرِ رَ، نَ قَمَ نّ عَ مَفَاشُدٍ هَن عَ سِفَ عَ بْحّ تٍشِ رَ، عَ شَ حَمَ وُيَشِ هَلَكِ.]]></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عَ شَ مَنفّ لٍيلٍ تِمَ بَايٍ نَن لٌنفٌرِ رَ، فٍيَ سّنِيّنشِ مَبِرِ نَشَن تٌقَن فٍيَ بِرِن بّ. قَشّ عَ تّرّننَمَ مّننِ نّ، مِشِ يٌ مُ قَ عَ مَلِدٍ.»]]></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مَنفّ سّنبّمَ ندٍ قَمَ نّ كٍلِدٍ، عَ بْشِ يَمَرِ سّنبّ بٍلٍبٍلٍ رَ. نَشَن يٌ عَ كّنّن، عَ نَ رَبَ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نَ دَنفِ شَنبِ، عَ شَ مَنفّيَ قَمَ نّ كَنَدٍ، عَ رَيٍنسٍن دُنِحَ بِرِن مَ. عَ مُ لُمَ عَ بْنسْي بّ، عَ مُ قِندِ مَ مَنفّيَ سّنبّمَ رَ عَلْ عَ سِنفٍ. عَ شَ مَنفّيَ بَمَ نّ عَ يِ رَ، عَ لُ مِشِ فبّتّ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ن نَ يِرٍقَنيِ مَ، نَ قِندِ مَ نّ سّنبّمَ رَ، كْنْ عَ شَ مَنفّدِ ندٍ قَ سّنبّ سْتْدٍ دَنفِقٍ عَ تَن نَ، عَ بْشِ يَمَرِ نْي شُنف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 ندٍيٍ نَ دَنفِ، مَنفّ نَشَن نَ يِرٍقَنيِ مَ، عَ قَمَ نّ عَ شَ دِ فِنّ قِدٍ مَنفّ مَ نَشَن نَ كْولَ مَ، عَلَكٌ سَاتّ شَ لُ عٍ تَفِ. كْنْ نَ فِنّ سّنبّ مُ عَ عِكُيَمَ. عَ تَن يٌ، عَ شَ مْرِ يٌ، عَ بَبَ يٌ، نُن عَ شَ مِشِ بِرِن بْنْ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فِنّ شَ دِ ندٍ قَمَ نّ كٍلِدٍ، عَ قَ قِندِ عَ بَبَ حْشْي رَ. عَ قَمَ نّ نْدٍ نَ مَنفّ رَ نَشَن نَ كْولَ مَ، عَ قِندِ سّنبّمَ رَ.]]></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2026-06-15T08:21:43Z</dcterms:created>
  <dcterms:modified xsi:type="dcterms:W3CDTF">2026-06-15T08:21:43Z</dcterms:modified>
  <dc:title>Bible.com.au: عَننَبِ دَنِيّلِ 11:1-45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