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لُ نَا ﭑ كٍرٍن. ﭑ تٌ نَ لَامَتُنيِ قَنيِ تٌ، ﭑ نَشَ مَتُ عَ رَ، ﭑ يَتَفِ قَن نَشَ مَسَ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نَ مِشِ وْيّن شُي مّ، ﭑ نَشَ ﭑ قٍلٍن بْشِ مَ، ﭑ دّ نَشَ عِشَ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لّشّ ندٍ تٌ دِن ﭑ نَ، ﭑ نَشَ ﭑ قٍلٍن، ﭑ شِنبِ نُن ﭑ بّلّشّيٍ شُن نَ، كْنْ ﭑ قَتٍ بِرِن نُ سّرّنقٍ ﭑ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مَسٍن ﭑ بّ، «دَنِيّلِ، مِشِ شَنُشِ، عِ شَ ﭑ مَ مَسٍنيِ قَهَامُ. كٍلِ، عِ تِ، بَرِ مَ ﭑ شّيشِ عِ تَن نَن مَ.» عَ تٌ نَ قَلَ ﭑ بّ، ﭑ نَشَ كٍلِ ﭑ سّرّن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مَسٍن ﭑ بّ، «دَنِيّلِ عِ نَشَ فَاشُ، بَرِ مَ عِ تٌ وَ قَهَامُي قٍنقٍ يّتّ مَفٌرٌي كُي عَلَ يَ عِ، عَلَ بَرَ عِ شَ مَشَندِ سُشُ. ﭑ قَشِ بٍ نَ نَ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سٍنتَنّ شَ مَلٍكّ نَشَن نَ ثٍرِ سٍ بْشِ مَ، عَ نَشَ تِ ﭑ يَ رَ شِ مْشْحّن نُن كٍرٍن، هَن مِكَيٍلِ، عَلَ شَ مَلٍكّيٍ شَ مَنفّ شُنفبٍ ندٍ، نَشَ قَ ﭑ مَلِدٍ. نَ كُي ﭑ بَرَ بُ ثٍرِ سٍ مَنفّيٍ يِ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يَكْسِ ﭑ بَرَ قَ عِ رَكٌلٌندٍ قٍ مَ نَشَن قَمَ رَبَدٍ عِ شَ حَمَ رَ تّمُي نَشَن سَ قَمَ، بَرِ مَ لَامَتُنيِ كٍرٍن لُشِ نَ وَشَتِ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نُ نَ وْيّنقٍ ﭑ بّ، ﭑ نَشَ ﭑ يَتَفِ رَقٍلٍن بْشِ مَ، ﭑ دُندُ يٍ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شَنبِ، عَدَ مَدِ مَنِيّ ندٍ نَشَ قَ، عَ عَ بّلّشّ دِن ﭑ دّ كِرِ رَ. ﭑ نَشَ ﭑ دّ رَبِ، ﭑ قَ عَ قَلَ نَ بّ، «ﭑ مَرِفِ، نَ لَامَتُنيِ بَرَ ﭑ يَتَفِ مَسَرَ، عَ ﭑ مَتُ عَ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تَن عِ شَ كٌنيِ دِ وْيّنمَ ﭑ مَرِفِ رَ دِ؟ ﭑ سّنبّ بِرِن بَرَ حْن، حّنفِقٍ يَتِ بَرَ شْرْشْ ﭑ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يّلِ شَ شِيٍ سَشَن ندٍ]]></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نَ عَدَ مَدِ مَنِيّ نَشَ عَ بّلّشّ دِن ﭑ نَ عَ قِرِن ندٍ رَ، ﭑ قَ سّنبّ سْتْ.]]></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عَ مَسٍن ﭑ بّ، «عَلَ شَنُنتٍنيِ، عِ نَشَ فَاشُ، عِ بْحّ شَ سَ. لِمَنِيَ فبٍن، عِ عِ سّنبّ سٌ.» عَ تٌ نَ قَلَ ﭑ بّ، ﭑ نَشَ سّنبّ سْتْ كٍرٍن نَ. ﭑ نَشَ عَ قَلَ عَ بّ، «ﭑ مَرِفِ، عِ شَ عِ شَ مَسٍنيِ تِ ﭑ بّ، بَرِ مَ ﭑ بَرَ سّنبّ سْتْ عِ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عَ مَسٍن ﭑ بّ، «ﭑ قَشِ عِ يِرٍ قٍ نَشَن مَ عِ عَ كٌلٌن؟ يَكْسِ ﭑ شَ فبِلٍن، ﭑ شَ سَ ثٍرِ سٍ مَنفّ فٍرٍ. ﭑ نَ سِفَ، فِرّكِ مَنفّ قَ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شَ مَنفّ مِكَيٍلِ فبَنسَن نَ ﭑ مَلِقٍ نَ فٍرٍ كُي. كْنْ بٍينُ ﭑ شَ سِفَ، ﭑ شَ نْندِ بُكِ مَسٍنيِ مَسٍن عِ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ثٍرِ سٍ مَنفّ سِرُ سِ شَ مَنفّيَ حّ سَشَن ندٍ رَ، عَلَ نَشَ مَسٍنيِ ندٍ سٌ دَنِيّلِ يِ رَ، نَشَن شِلِ بٍلٍتٍسَسَرِ. مَسٍنيِ هَفِفّ نَن نُ نَ رَ، عَ فٍرٍ بٍلٍبٍلٍ نَن مَ قٍ مَسٍنمَ. دَنِيّلِ نَشَ نَ مّ، عَ نَ شِيٍ قَهَا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تّمُي، ﭑ تَن دَنِيّلِ، ﭑ نَشَ لْشْشُن سَشَن نَبَ سُننُن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مُ دٌنسٍ قَنيِ يٌ دٌن، ﭑ مُ سُبٍ دٌن، ﭑ مُ وّنِ مِن، ﭑ مُ تُرٍ شِرِ حْشُنمّ يٌ مَسٌ ﭑ مَ، هَن نَ لْشْشُن سَشَن كَمَلِ تّمُي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كٍ سِنفٍ شِ مْشْحّن نُن نَانِ ندٍ رَ، ﭑ نُ نَ تِفِرِ شُرٍ دّ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ﭑ يَ رَكٍلِ، ﭑ نَشَ مِشِ ندٍ تٌ، دُفِ قِيشّ قَنيِ رَفٌرٌشِ عَ مَ، عَ تَفِ عِشِرِشِ بّلّتِ شّيمَ دَاشِ رَ نَشَن كٍلِ عُقَ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قَتٍ نُ يَنبَمَ عَلْ دِيَمَن فّمّ، عَ يَتَفِ عَلْ سٍيَمَكْنيِ، عَ يَيٍ عَلْ تّ، عَ بّلّشّيٍ نُن عَ سَنيِيٍ عَلْ يْشُي قَنيِ. عَ شُي نُ لُشِ نّ عَلْ فَلَ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تَن، دَنِيّلِ، ﭑ كٍرٍن نَن نَ لَامَتُنيِ تٌشِ. مِشِ نَشٍيٍ نُ نَ ﭑ سّيتِ مَ، عٍ مُ لَامَتُنيِ تٌ، كْنْ فَاشُي نَشَ عٍ سُشُ، عٍ نَشَ عٍ فِ، عٍ سَ عٍ نْشُن.]]></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2026-06-15T07:55:42Z</dcterms:created>
  <dcterms:modified xsi:type="dcterms:W3CDTF">2026-06-15T07:55:42Z</dcterms:modified>
  <dc:title>Bible.com.au: عَننَبِ دَنِيّلِ 10:1-21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