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نِيّلِ نَشَ نَتّ تٌنفٌ عَ شَ عَ يّتّ رَتَنفَ مَنفّ شَ دٌنسٍ رَهَرَ مُشِيٍ نُن عَ شَ وّنِ مَ. عَ نَشَ وَلِكّيٍ شَ مَنفّ مَيَندِ عَ شَ تِن نَ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تٌ نُ بَرَ عَ رَفِرِ دَنِيّلِ شَ رَقَن عَ مَ، وَلِكّيٍ شَ مَنفّ نَشَ دِحّ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قَلَ عَ بّ، «ﭑ بَرَ فَاشُ ﭑ مَ مَنفّ يَ رَ، نَشَن بَرَ دٌنسٍ نُن مِنسٍ عِتَشُن وٌ مَ. شَ عَ سَ وٌ تٌ، وٌ قَتٍ بَشِ وٌ مَ، وٌ قَتٍ مُ قَن عَلْ بٌورٍيٍ، مَنفّ قَمَ نّ ﭑ شُنيِ بَدٍ ﭑ دّ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نِيّلِ نَشَ عَ كَنتَمَ يَابِ، وَلِكّيٍ شَ مَنفّ نُ بَرَ نَشَن تِ دَنِيّلِ، شَنَنِيَ، مِكَيٍلِ، نُن عَسَرَيَ 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مُشُ مَتٌ شِ قُ بُن مَ. سَنسِ بٌفِيٍ نُن يٍ فبَنسَن سٌ مُشُ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دَنفِ شَنبِ، عِ شَ مُشُ لَهَلّ نُن بٌورٍيٍ لَهَلّ مَتٌ، نَشٍيٍ مَنفّ شَ دٌنسٍ دٌنمَ. نَ تّمُي، عِ شَ نَتّ تٌنفٌ عِ رَبَقٍ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كَنتَمَ نَشَ تِن نَ رَ، عَ شَ عٍ مَتٌ شِ قُ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قُ تٌ دَنفِ، عٍ لَهَلّ نُ قَن دَنفِ بٌورٍيٍ رَ، نَشٍيٍ نُ مَنفّ شَ دٌنسٍ دٌن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نَن عَ تٌشِ، عٍ كَنتَمَ نَشَ سَنسِ بٌفِيٍ سٌ عٍ يِ رَ مَنفّ شَ دٌنسٍ نُن وّنِ حْ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شَ قٍ كٌلٌنيِ، لْننِ، نُن قَهَامُي قِ يِ قٌنِكٍ نَانِ مَ. دَنِيّلِ نَشَ نْ لَامَتُنيِيٍ نُن شِيٍيٍ قَسَرِ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دَنِيّلِ سِفَقٍ بَبِلْن بْشِ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شَتِ تٌ حْن، مَنفّ نُ بَرَ نَشَن قَلَ، وَلِكّيٍ شَ مَنفّ نَشَ عٍ مَتِ نٍبُكَدَنسَرِ يِ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شُنفبٍ تٌ فّ وْيّندٍ عٍ رَ، عَ نَشَ عَ كٌلٌن عٍ مَنِيّ مُ نُ نَ بٌورٍ قٌنِكٍيٍ يَ مَ. مِشِ يٌ مُ عَ كّنّن عَلْ دَنِيّلِ، شَنَنِيَ، مِكَيٍلِ، نُن عَسَرَيَ. نَ كُي، عٍ نَشَ سٌ وَلِقٍ مَنفّ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فّ تٌ عٍ مَشْرِن قٍ كٌلٌنيِ، لْننِ، نُن قَهَامُي مَ، عَ نَشَ عَ كٌلٌن عٍ شَ يَابِيٍ قَن بَبِلْن كَرَ مْشْييٍ نُن سٍمَتٌي فبٍ بّ دْشْ 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نِيّلِ نَشَ لُ نَ وَلِ كُي هَن سِرُ سِ شَ مَنفّيَ حّ سِنفٍ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دَيَ مَنفّ يٍهٌيَكِمِ شَ مَنفّيَ حّ سَشَن ندٍ رَ، بَبِلْن مَنفّ نٍبُكَدَنسَرِ نَشَ سِفَ دَرِ سَلَمُ فٍرٍدٍ، عَ شَ سْورِيٍ قَ مّننِ رَبِلِن فٍرٍ كِ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رِفِ نَشَ يُدَيَ مَنفّ يٍهٌيَكِمِ سَ عٍ بّلّشّ، عَ نُن عَلَ شَ هْرْ مْبَنشِ يِرَبَسٍ سّنِيّنشِ ندٍيٍ. مَنفّ نٍبُكَدَنسَرِ نَشَ نٍيٍ شَنِن بَبِلْن بْشِ مَ عَ شَ عَلَ شَ بَنشِ كُي، نَاقُلِ رَفَتَمَ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نَشَ عَ قَلَ عَسِثٍنَسِ بّ، عَ شَ وَلِكّيٍ شَ مَنفّ، عَ شَ عِسِرَيِلَ قٌنِكٍ ندٍيٍ سُفَندِ مَنفّ شَبِلّ يَ مَ، شَ نَ مُ كُنتِفِ دٍنبَيَيٍ 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شَشِلِمَ شَرَنشِيٍ سُفَندِ نَشٍيٍ قَتٍ يَلَنشِ، نَشٍيٍ تٌقَن، عَلَكٌ عٍ شَ نْ وَلِدٍ مَنفّ شَ بَنشِ كُي، عٍ مَن شَ بَبِلْن شُي نُن عَ سّبّلِ شْرِ شَ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نَشَ دٌنسٍ نُن وّنِ عِتَشُن عٍ مَ، عٍ بَلٌمَ نَشَن نَ حّ سَشَن بُن مَ. نَ دَنفِ شَنبِ، عٍ شَ سٌ وَلِقٍ مَنفّ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دَيَكَ نَشٍيٍ نُ نَ عٍ يَ مَ، نٍيٍ نَن يَ؛ دَنِيّلِ، شَنَنِيَ، مِكَيٍلِ، نُن عَسَرَ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شَ وَلِكّيٍ شُنيِ نَشَ شِلِ نّينّ سَ عٍ شُن مَ. عَ نَشَ دَنِيّلِ شِلِ سَ «بٍلٍتٍسَسَرِ.» عَ نَشَ شَنَنِيَ شِلِ سَ «سَدِرَكِ.» عَ نَشَ مِكَيٍلِ شِلِ سَ «مٍسَكِ.» عَ نَشَ عَسَرَيَ شِلِ سَ «عَبٍدِنٍفٌ.»]]></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2026-08-15T13:57:15Z</dcterms:created>
  <dcterms:modified xsi:type="dcterms:W3CDTF">2026-08-15T13:57:15Z</dcterms:modified>
  <dc:title>Bible.com.au: عَننَبِ دَنِيّلِ 1:1-21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