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لْسِ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مَن بَرَ ﭑ نفَشَكٍرٍنيِ تِنشِنشِ، ﭑ شَنُنتٍنيِ عٌنٍسِمٌ كْلْسِكَ شّي عَ شَ تِكِكٍ مَتِ. عٍ قِرِنيِ قَمَ ﭑ مَ قٍ بِرِن دّنتّفّ سَدٍ وٌ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رِ سِتَرَكِ، مُشُ نُن نَشَن نَ فٍيلِ، عَ وٌ شّيبُ. بَرَنَبَسِ دّيشْ مَرَكِ قَن وٌ شّيبُ. وٌ بَرَ مَرَ سِ سْتْ مَرَكِ شَ قٍ مَ. شَ عَ قَ وٌ شْنيِ، وٌ شَ عَ رَ سّنّ عَ قَن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سُ، نَشَن شِلِ قَلَمَ يُسُتُ، عَ قَن وٌ شّيبُ. يُوِقِ دَنشَنِيَتْي حَمَ بِرِن يَ مَ، يِ مِشِ سَشَنيِ فبَنسَن نَن ﭑ مَلِشِ عَلَ شَ مَنفّيَ نِينِ وَلِ رَبَدٍ. عٍ بَرَ لِمَنِيَ قِ ﭑ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ثَقِرَ سِ، نَشَن قِندِشِ وٌ شْنيِكَ رَ، عَ وٌ شّيبُ. عَلَ شَ مِشِ سُفَندِشِ عِسَ شَ وَلِكّ نَن عَ رَ. عَ عَلَ مَشَندِ مَ وٌ بّ تّمُي بِرِن عَلَكٌ وٌ شَ دَنشَنِيَ شَ سَبَتِ، وٌ شَ عَلَ وَشْنقٍ كٌلٌن، وٌ مَن شَ عَ رَ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وَلِ فبٍفبٍ رَبَمَ وٌ بّ، وٌ تَن دَنشَنِيَتْي نَشٍيٍ نَ كْلْسِ، لَيٌدِ سٍيَ، نُن هِيٍرَثٌلِ. ﭑ نَ عَ سٍيدٍ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لُكِ سٍرِبَ، مُشُ شَنُنتٍنيِ وٌ شّيبُ، عَ نُن دٍ مَسِ.]]></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شَ وٌن نفَشَكٍرٍنيِ لَيٌدِ سٍيَ دَنشَنِيَتْييٍ شّيبُ، نُن نِمِقَ، عَ نُن دَنشَنِيَتْي حَمَ نَشَن عٍ مَلَنمَ عَ شَ بَنشِ كُ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نَ فّ يِ بَتَاشّ شَرَندٍ وٌ شْنيِ، وٌ شَ عَ سٌ لَيٌدِ سٍيَ دَنشَنِيَتْييٍ قَن يِ رَ، عٍ شَ عَ شَرَن. وٌ تَن قَن، وٌ شَ بَتَاشّ شَرَن ﭑ نَشَن نَسَنبَشِ لَيٌدِ سٍيَكَ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شَ عَ قَلَ عَرِكِثٍ بّ، «قّنتّن عِ شَ وَلِ مَ، مَرِفِ نَشَن سٌشِ عِ يِ رَ عَلَكٌ عِ شَ نَ رَبَ عَ قَن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يبُي نَن يِ كِ، ﭑ تَن ثْلُ نَشَن سّبّشِ وٌ مَ ﭑ يّتّ بّلّشّ رَ. وٌ شَ رَتُ عَ مَ ﭑ نَ فٍيلِ نَن كُي يِ كِ. عَلَ شَ هِننّ وٌ بِرِن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كٌنيِ مَرِفِيٍ، وٌ شَ وٌ شَ كٌنيِيٍ مَسُشُ تِنشِنيِ رَ، بَرِ مَ كٌنيِ نَن وٌ قَن نَ. وٌ مَرِفِ نَ كٌورٍ مَ.مَرَ سِ دْنشْ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عَلَ مَشَندِ تّمُي بِرِن. وٌ شَ وٌ يّتّ مَتٌ، وٌ شَ عَلَ تَن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عَلَ مَشَندِ مُشُ قَن بّ. عَلَ شَ سْونّيَ رَبَ وٌن مَ كَوَندِ كُي، عَلَكٌ ﭑ شَ عَلَ شَ مِشِ سُفَندِشِ شَ فُندٌ مَسٍن بِرِن بّ. ﭑ سَشِ فٍيلِ نَ قٍ نَن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عَلَ مَشَندِ ﭑ بّ عَلَكٌ ﭑ شَ نَ قَلَ عَ قَنيِ رَ، عَ شَ قِيشّ قْين، عَلْ عَ لَنمَ ﭑ شَ عَ رَبَ كِ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شَ وٌ حّرّ شَشِلِمَيَ رَ دَنشَنِيَتَرٍيٍ يَ تٌدٍ رَ. وٌ شَ نَ رَبَ سِننَنيِ مَ عَ رَبَ وَشَ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شَ مَسٍنيِ قَنيِ تِ مِشِيٍ بّ، نَشَن قَن. كُرِ سٌ تّمُي، قْشّ سَمَ نّ بَندٍ، عَلَكٌ عَ شَ حْشُن. وٌ قَن شَ قَتَ مِشِ بِرِن يَابِدٍ وْيّنيِ رَ نَشَن قَن.شّيبُي دْنشْ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نفَشَكٍرٍنيِ تِكِكٍ قِندِشِ ﭑ شَنُنتٍنيِ نَن نَ نَشَن بَرَ ﭑ مَلِ عَ قَنيِ رَ مَرِفِ شَ وَلِ شَ قٍ رَ. عَ قَمَ ﭑ مَ قٍ بِرِن تَفِ رَبَدٍ وٌ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عَ شّيشِ نّ وٌ مَ عَلَكٌ عَ شَ مُشُ شَ قٍ تَفِ رَبَ وٌ بّ، عَ مَن شَ وٌ رَلِمَنِيَ.]]></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2026-08-15T13:59:09Z</dcterms:created>
  <dcterms:modified xsi:type="dcterms:W3CDTF">2026-08-15T13:59:09Z</dcterms:modified>
  <dc:title>Bible.com.au: كْلْسِ 4:1-18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