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لْسِ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يَكْسِ، وٌ شَ يِ قٍ بِرِن بّحِن؛ بْحّتٍ، فٍرٍ سٌقٍ، قٍ حَاشِ، مِشِ شِلِ كَنَقٍ، نُن كٌن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نَشَ وُلٍ قَلَ وٌ بٌرٍ بّ. وٌ بَرَ نَ حّرّ كِ قٌرِ بّحِ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كٌ وٌ شَ حّرّ كِ نّينّ سُشُ، نَشَن لَنمَ عَلَ حّرّ كِ مَ. نَ كُي، وٌ قَمَ عَلَ كٌلٌندٍ عَ قَنيِ رَ. نَ بِرِن لُمَ عَلْ مِشِ نَشَن دُفِ قٌرِ بَمَ عَ مَ، عَ دُفِ نّينّ رَفٌرٌ عَ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فِرّكِ نُن يُوِقِ عٍ بِرِن كٍرٍن. مِشِ سُننَشِ نُن مِشِ سُننَتَرٍ عٍ بِرِن كٍرٍن. شُنُنتَرٍيٍ، مِشِ شُنُنشِ، كٌنيِ، نُن لَسِرِ، عٍ بِرِن كٍرٍن. عِسَ نَن قِندِشِ عَ بِرِن نَ، عَ مَن نَ عَ بِرِن عِ.]]></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وٌ تَن نَن سُفَندِشِ، وٌ بَرَ قِندِ سّنِيّنتْييٍ رَ، عَلَ شَنُنتٍنيِيٍ. وٌ لَن نّ وٌ شَ كِنِكِنِ مِشِ مَ، وٌ بْحّ شَ قَن، وٌ شَ وٌ يّتّ مَفٌرٌ، وٌ بْحّ شَ بّشِ، وٌ شَ دِحّ.]]></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وٌ بٌرٍ سُتُرَ، وٌ مَن شَ هِننّ وٌ بٌرٍ رَ. شَ مِشِ ندٍ بَرَ قٍ حَاشِ رَبَ عَ بٌرٍ رَ، نَ كَنيِ شَ دِحّ عَلْ عَلَ شَ مِشِ سُفَندِشِ دِحّشِ وٌ مَ كِ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شَن دَنفِ عَ بِرِن نَ، وٌ شَ وٌ بٌرٍ شَنُ بَرِ مَ نَ قِندِ مَ لَنيِ قَ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شَ مِشِ سُفَندِشِ نُ وَ مَ لَنيِ نَشَن شْن وٌن بّ، وٌن بْحّ شَ بِرَ نَ لَنيِ قْشْ رَ. عَلَ بَرَ وٌ شِلِ وٌ شَ قِندِ قَتٍ كٍرٍن نَ، لَنيِ شَ لُ وٌ تَفِ. وٌ شَ عَلَ تَنتُ 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 شَ مِشِ سُفَندِشِ شَ مَسٍنيِ قَنيِ شَ لُ وٌ بْحّ كُي. وٌ شَ وٌ بٌرٍ شَرَن، وٌ مَن شَ مَرَ سِ نُن لْننِ قِ وٌ بٌرٍ مَ. وٌ شَ نَ رَبَ سُوكِ نُن بّيتِ رَ نَشَن قَتَنشِ عَلَ شَشِلِ سّنِيّنشِ رَ. وٌ شَ عَلَ تَنتُ نَ بّيتِيٍ رَ، عٍ شَ كٍلِ وٌ بْحّ يَتِ يَتِ نَن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قٍ نَشَن بِرِن قَلَمَ، وٌ قٍ نَشَن بِرِن نَبَمَ، وٌ شَ نَ بِرِن نَبَ وٌ مَرِفِ عِسَ شِلِ رَ. وٌ شَ بَبَ عَلَ تَنتُ عِسَ سَابُي رَ.دٍنبَيَ سّرِ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كِ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فِنّيٍ، وٌ شَ لُ وٌ شَ مْرِيٍ شَ يَامَرِ بُن مَ، عَلْ مَرِفِ وَ مَ عَ شْن مَ كِ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مّيٍ، وٌ شَ وٌ شَ فِنّيٍ شَنُ، وٌ نَشَ حَاشُ عٍ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دِ مّدِيٍ، وٌ شَ وٌ بَرِ مِشِيٍ شُي رَتِنمّ قٍ بِرِن كُي، بَرِ مَ نَ رَقَن مَرِفِ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رِ مِشِيٍ، وٌ نَشَ وٌ شَ دِيٍ بْحّ رَحَاشُ عٍ مَ، عَلَكٌ لِمَنِيَ نَشَ بَ عٍ 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يِيٍ، وٌ شَ وٌ مَرِفِيٍ شُي بِرِن نَتِنمّ. وٌ نَشَ وَلِ عٍ يَ تٌدٍ شَ فبَنسَن نَ، عَلَكٌ وٌ شَ رَقَن مِشِيٍ مَ. وٌ شَ وَلِ عٍ بّ وٌ بْحّ قِيشّشِ رَ، بَرِ مَ وٌ فَاشُشِ وٌ مَرِفِ عَلَ 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قٍ نَشَن بِرِن نَبَمَ، وٌ شَ عَ رَبَ وٌ بْحّ قِيشّشِ نَن نَ، عَلْ وٌ عَ رَبَمَ مَرِفِ بّ كِ نَشّ. وٌ مُ عَ رَبَمَ مِشِيٍ شَ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وٌ شَ عَ كٌلٌن مَرِفِ نَ سَرٍ رَفبِلٍنمَ نّ وٌ مَ، نَشَن قِندِ مَ وٌ كّ رَ. وٌ نَ وَلِقٍ عَلَ شَ مِشِ سُفَندِشِ نَن بّ، وٌ مَرِفِ يَتِ يَ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شَن قٍ كٌبِ رَبَمَ، مَرِفِ نَ قَن سَرٍ رَفبِلٍنمَ نّ عَ مَ. مِشِ بِرِن عَ فبٍ سْتْمَ نّ، عَلَ مُ مِشِ يٌ رَقِسَ عَ بٌورٍ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نْندِ نَ عَ رَ، وٌ نُن عَلَ شَ مِشِ سُفَندِشِ نَن بِرِن نَكٍلِشِ قَشّ مَ، وٌ شَ عَرِيَننَ قٍن، عَلَ شَ مِشِ سُفَندِشِ مَفٌرٌشِ عَلَ يِرٍقَنيِ مَ دّن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عَرِيَننَ قٍ قٍن، دُنِحَ قٍ مُ عَ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رِ مَ وٌ بَرَ قَشَ، وٌ شَ سِمَيَ قَ نْشُنشِ عَلَ شَ مِشِ سُفَندِشِ شَ قٍ عِ عَلَ شَ قٌنِسِرٍ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رَكِسِمَ عَلَ شَ مِشِ سُفَندِشِ نَ قَ، وٌ قَن لُمَ عَ شَ نْرّ نَن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نَن عَ تٌشِ وٌ لَنمَ وٌ شَ عَدَ مَدِ شَ قٍ كٌبِ بِرِن نَبّحِن؛ يّنّ قٍ، لَنفٌي قٍ، قٍ سّنِيّنتَرٍ، كٌرِنتٍحَ نَشَن مَنِيَشِ كُيٍ بَتُ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شْنْمَ نّ نَ قٍ مْولِ مَ، نُن نَشٍيٍ عٍ رَبَ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نفٍ رَ نُ، وٌ يَتِ نُ حّرّ مَ نَ كِ نّ.]]></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2026-06-13T21:24:28Z</dcterms:created>
  <dcterms:modified xsi:type="dcterms:W3CDTF">2026-06-13T21:24:28Z</dcterms:modified>
  <dc:title>Bible.com.au: كْلْسِ 3:1-25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