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1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كْلْسِ 2: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لَ شَ قٍ كّحَ بِرِن نَ عِسَ يِ رَ.]]></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وٌ قَن بَرَ كَمَلِ عِسَ سَابُي رَ، نَشَن قِندِشِ مَنفّ رَ. مَنفّيَ بِرِن نُن سّنبّ مْولِ بِرِن نَ عَ بُن مَ.]]></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سَ بَرَ وٌ سُننَ، كْنْ عَ مُ عَ رَبَشِ عَ عَدَ مَ كِ شَ مَ. عَ مُ سٍسٍ بَ وٌ قَتٍ مَ. عَ وٌ سُننَ كِ نَشّ، عَ وٌ سٌندٌنيِ نَن كُي عِشَشِ.]]></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وٌ بَرَ وٌ شُنشَ يٍ شْورَ. نَ بَرَ مَنِيَ عَلْ وٌ نُن عِسَ بَرَ رَفَتَ فَبُرِ كٍرٍن كُي. نَ شَنبِ وٌ قَن بَرَ كٍلِ يٍ شْورَ عَلْ عِسَ كٍلِشِ فَبُرِ كُي كِ نَشّ. نَ بِرِن نَبَشِ نّ بَرِ مَ وٌ بَرَ لَ عَلَ سّنبّ رَ، نَشَن عِسَ رَكٍلِشِ قَشّ مَ.]]></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وٌ نُ لُشِ نّ عَلْ قَشَمِشِيٍ، وٌ شَ يُنُبِيٍ شَ قٍ رَ نُن وٌ شَ سُننَتَرٍيَ شَ قٍ رَ، كْنْ عَلَ بَرَ وٌ رَكِسِ عِسَ سَابُي رَ. عَ بَرَ دِحّ وٌن مَ يُنُبِ بِرِن مَ.]]></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كَلَمُي نَشَن نُ سّبّشِ وٌن شِلِ مَ، نَشَن نُ نْمَ وٌن مَ قٍ كَنَدٍ، عَ بَرَ نَ بَ نَ عَ مَبَنبَنقٍ وُرِ مَفَلَنبُشِ مَ.]]></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نَ كُي، عَلَ بَرَ نْ مَنفّيَ نُن سّنبّ مْولِ بِرِن نَ دُنِحَ بِرِن يَ شْرِ، نَشٍيٍ قَتَنشِ سٍنتَنّ رَ، عَ نَشَ شُننَكٍلِ سْتْ نَ وُرِ مَفَلَنبُشِ سَابُي رَ.شَرَنيِ نَشَن قِندِشِ وُلٍ رَ]]></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عَوَ، وٌ نَشَ تِن مِشِ يٌ شَ كِيتِ حَاشِ سَ وٌ مَ وٌ شَ دٌنسٍ نُن مِنسٍ شَ قٍ رَ، سَلِ شُنفبٍيٍ شَ قٍ رَ، كِكٍ نّينّ سَلِ شَ قٍ رَ، شَ نَ مُ مَلَبُ لْشْي شَ قٍ رَ.]]></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نَ بِرِن قِندِشِ قٍ قَنيِ تْنشُمَ نَن نَ. عَ نُ وَ مَ عَلَ شَ مِشِ سُفَندِشِ شَ قٍ نَن مَسٍنقٍ وٌن بّ، نَشَن قِندِشِ نْندِ يَتِ رَ.]]></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وٌ نَشَ تِن مِشِ يٌ شَ وٌ شَ شُننَكٍلِ بَ وٌ يِ رَ. مِشِ ندٍيٍ كَتَمَ نّ نَ رَبَدٍ. عَ لُمَ عَلْ عٍ عٍ يّتّ نَن مَفٌرٌ مَ، كْنْ وُلٍ نَ عَ رَ. عَ لُمَ عَلْ عٍ تَن نُن مَلٍكّيٍ عَلَ نَن بَتُمَ، كْنْ نَ قَن وُلٍ نَن عَ رَ. عٍ بِرَ مَ لَامَتُنيِيٍ قْشْ رَ، كْنْ عٍ عٍ يّتّ عِفبٌمَ قٍ قُقَقُ مَ.]]></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وٌ شَ عَ كٌلٌن ﭑ نَ فٍرٍ مَسٌقٍ وٌ بّ، ﭑ نَ فٍرٍ مَسٌقٍ لَيٌدِ سٍيَكَيٍ نُن دَنشَنِيَتْي بِرِن بّ، نَشٍيٍ ﭑ كٌلٌن كْنْ عٍ مُ ﭑ تٌشِ سِندٍن.]]></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عٍ مُ قَتُشِ عِسَ مَ، نَشَن نَ شُنيِ رَ. قَتٍ شُنيِ سَلٌنسٍ بِرِن نَحّرّ مَ. كَنكَن شِرِشِ عٍ بٌورٍ رَ، عَلَ سّنبّ قِمَ عٍ بِرِن مَ عَلْ عَ وَ مَ عَ شْن مَ كِ نَشّ.]]></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شَ وٌ بَرَ قَتَن دُنِحَ قٍيٍ مَ عِسَ سَابُي رَ، مُنقٍ رَ وٌ وٌ يّتّ لُمَ دُنِحَ قٍيٍ شَ يَامَرِ بُن مَ؟]]></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نَ يَامَرِ نَشّ، «عَ مُ لَن وٌ شَ يِ تٌنفٌ! عَ مُ لَن وٌ شَ يِ دٌن! وٌ مَن مُ لَن وٌ شَ عَ مَسُشُ!»]]></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نَ قٍ بِرِن قَمَ حْندٍ. نَ سّرِيّ مْولِ قَتَنشِ عَدَ مَدِ نَن نَ.]]></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نَ قٍ مْولِ مَنِيَ لْننِ رَ، بَرِ مَ بَتُي، يّتّ مَفٌرٍ، نُن قَتٍ تْورْقٍ نَ عَ كُي، كْنْ عٍ تِدٍ يٌ مُ نَ، بَرِ مَ عٍ مُ نْمَ يُنُبِ قٍيٍ بَدٍ مِشِ بْحّ مَ.]]></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ﭑ نَ فٍرٍ مَسٌ كُي عَلَكٌ وٌ بْحّ شَ لِمَنِيَ، وٌ شَ بٌنِ وٌ بٌرٍ رَ شَنُنتٍيَ كُي، وٌ مَن شَ شَشِلِ قَنيِ سْتْ. نَ كُي، وٌ نْمَ نّ عَلَ شَ فُندٌ كٌلٌندٍ. نَ فُندٌ قِندِشِ عَلَ شَ مِشِ سُفَندِشِ نَن نَ.]]></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لْننِ قَنيِ نُن قٍ كٌلٌنيِ نْشُنشِ عِسَ نَن مَ قٍ كُي.]]></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ﭑ نَ قَلَشِ نّ، عَلَكٌ مِشِ يٌ نَشَ نْ وٌ مَدَشُدٍ وْيّنيِ تٌقَنيِيٍ رَ.]]></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ﭑ مَكُيَ وٌ رَ، كْنْ ﭑ بْحّ نَ وٌ سّيتِ مَ. ﭑ بَرَ حّلّشِن، بَرِ مَ وٌ نَ حّرّقٍ عَ قَنيِ رَ وٌ شَ دَنشَنِيَ كُي. وٌ مُ عَلَ شَ مِشِ سُفَندِشِ بّحِنمَ قٍقٍ مَ.ثْلُ كْلْسِكَيٍ رَلِمَنِيَقٍ عَ قِرِن ندٍ]]></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وٌ تٌ بَرَ تِن وٌ مَرِفِ عِسَ شَ قٍ رَ، عَلَ شَ مِشِ سُفَندِشِ، وٌ لَن نّ وٌ شَ بِرَ عَ قْشْ رَ.]]></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سَ شَ لُ وٌ بّ عَلْ سَنكٍ نَ سَنسِ بّ كِ نَشّ. عَ شَ لُ وٌ بّ عَلْ قَنيٍ، بَنشِ تِمَ نَشَن قَرِ. وٌ شَ دَنشَنِيَ شَ سَبَتِ عَلْ مُشُ وٌ شَرَنشِ كِ نَشّ. وٌ شَ عَلَ تَنتُ تّمُي بِرِن.]]></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وٌ نَشَ عَ لُ مِشِ يٌ شَ وٌ مَدَشُ وْيّنيِ حْشُنمّ رَ. نَ وُلٍيٍ قِندِشِ عَدَ مَدِ شَ مَحْشُنيِ نَن نَ. نَ قَتَنشِ دُنِحَ قٍ نَن نَ. عَ مُ كٍلِشِ عَلَ شَ مِشِ سُفَندِشِ شَ مَ قٍوٌ!عِسَ مَرَكِسِمَ]]></a:t>
            </a:r>
          </a:p>
        </p:txBody>
      </p:sp>
    </p:spTree>
  </p:cSld>
  <p:clrMapOvr>
    <a:masterClrMapping/>
  </p:clrMapOvr>
</p:sld>
</file>

<file path=ppt/theme/theme1.xml><?xml version="1.0" encoding="utf-8"?>
<a:theme xmlns:a="http://schemas.openxmlformats.org/drawingml/2006/main" name="Theme18">
  <a:themeElements>
    <a:clrScheme name="Theme1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2026-08-15T13:59:02Z</dcterms:created>
  <dcterms:modified xsi:type="dcterms:W3CDTF">2026-08-15T13:59:02Z</dcterms:modified>
  <dc:title>Bible.com.au: كْلْسِ 2:1-23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