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8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لْسِ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 عَ مَسٍن مُشُ بّ عَ وٌ مِشِ شَنُمَ عَلَ شَشِلِ سّنِيّنشِ سَابُي رَ.ثْلُ كْلْسِكَيٍ رَلِمَنِيَ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ن عَ تٌشِ، مُشُ قَن، كَقِ مُشُ نَشَ نَ كٌلٌن، مُشُ عَلَ مَشَندِقٍ نّ وٌ بّ تّمُي بِرِن، عَ شَ قَهَامُي نُن شَشِلِ قَنيِ قِ وٌ مَ عَلَكٌ وٌ شَ عَلَ سَفٌ كٌلٌن عَ قَ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وٌ حّرّ عَلْ وٌن مَرِفِ وَ مَ عَ شْن مَ كِ نَشّ. وٌ شَ قٍ قَنيِ مْولِ بِرِن نَبَ. وٌ شَ عَلَ كٌلٌن عَ قَ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سّنبّ سْتْ عَ شَ سّنبّ مَفَاشُشِ سَابُي رَ، عَلَكٌ وٌ شَ وٌ تُننَبّشِ، وٌ مَن شَ دِحّ،]]></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مَن شَ بَبَ عَلَ تَنتُ سّيوّ كُي. عَ بَرَ عَ رَفِرِ وٌ شَ نْ سّنِيّنتْييٍ كّ سْتْدٍ نَءِيَلَن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بَرَ وٌن نَمِنِ سٍنتَنّ شَ نْي بُن مَ، نَشَن قِندِشِ دِ مِ رَ، عَ وٌن نَسٌ عَ شَ دِ شَنُشِ شَ مَنفّيَ نِينِ بُ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 بَرَ وٌن شُنسَرَ، عَ بَرَ وٌن مَ يُنُبِيٍ شَقَرِ.عَلَ شَ مِشِ سُفَندِ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مُ تٌمَ، كْنْ عَ شَ دِ قِندِشِ عَ مِسَالِ نَن نَ. دَالِ بِرِن قِسَمَنتٍ نَ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ن نَن سٍ بِرِن دَا، نَشَن نَ كٌورٍ مَ، نَشَن نَ بْشِ مَ، نَشَن تٌمَ، نَشَن مُ تٌمَ، مَنفّيٍ، يَامَرِتْييٍ، نْلَيٍ، سّنبّمَيٍ. نَ بِرِن دَاشِ عَ سَابُي نَن نَ، نَ بِرِن دَاشِ عَ يّتّ نَن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ينُن سٍ كٍرٍن شَ دَا، عَ تَن نُ نَ. عَ بِرِن نَ نَ عَ تَن نَن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نشَنِيَتْي حَمَ شُنيِ نَ عَ تَن نَن نَ. نَ لُمَ نّ عَلْ عَ قَتٍ يَتِ يَتِ. عَ تَن نَن نَ قٍ بِرِن قْلّ رَ. عَ تَن نَن سِنفٍ رَكٍلِ قَشّ مَ، عَلَكٌ عَ شَ قِندِ دُنِحَ قِسَمَنتٍ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رَقَن عَلَ مَ عَ شَ عِسَ رَكَمَلِ عَلَ شَ قٍ بِرِ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 بَرَ تِن قٍ بِرِن مَسٌدٍ عَ رَ عَ شَ دِ شَ قَشّ سَابُي رَ. بْحّسَ شَ لُ عَلَ نُن دُنِحَ بِرِن تَفِ، نَشَن نَ كٌورٍ نُن بْشِ مَ. نَ لَنيِ بَرَ لُ عٍ تَفِ عَلَ شَ دِ وُلِ سَابُي رَ، نَشَن بَنبَن وُرِ مَفَلَن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نفٍ رَ، وٌ تَن نُن عَلَ، وٌ تَفِ نُ عِكُيَ. عَ يَشُييٍ يَتِ يَتِ نَن نُ نَ وٌ رَ، بَرِ مَ وٌ نُ قٍ حَاشِيٍ مَحْشُنمَ، وٌ مَن نُ عٍ رَبَ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يَكْسِ، لَنيِ بَرَ لُ وٌ تَفِ عَلَ شَ دِ شَ قَشّ سَابُي رَ، عَلَكٌ وٌ شَ سّنِيّن، وٌ شَ تِ عَلَ يَ عِ، تَنتَنيِ نُن مَرَكْرْ سِ يٌ مُ نَ وٌ مَ سْنْ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 لَنمَ نّ وٌ شَ دَنشَنِيَ شَ سَبَتِ، عَ شَ سّنبّ سْتْ، عَلَكٌ وٌ نَشَ مَكُيَ قٍ قَنيِ رَ نَشَن نَفَتَشِ وٌ بّ عَلَ شَ شِبَارُ قَنيِ سَابُي رَ. نَ شِبَارُ قَنيِ وٌ نَشَن مّشِ، عَ مَسٍنشِ نّ دُنِحَ بِرِن بّ. ﭑ تَن يَتِ وَلِمَ نَ نَن مَ.ثْلُ شَ وَ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كْسِ، ﭑ بَرَ حّلّشِن ﭑ تْورْقٍ مَ وٌ شَ قٍ رَ. ﭑ يّتّ يَتِ قَمَ عَلَ شَ مِشِ سُفَندِشِ عِسَ شَ تْورّ رَكَمَلِدٍ دَنشَنِيَتْي حَمَ شَ قٍ رَ، نَشَن لُشِ عَلْ عَ قَ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قِندِ دَنشَنِيَتْييٍ حَمَ شَ وَلِكّ رَ. عَلَ بَرَ ﭑ شّي ﭑ شَ عَ شَ مَسٍنيِ بِرِن تَفِ رَبَ وٌ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فُندٌ نُ نْشُنشِ نّ مِشِ بِرِن مَ، كَبِ تّمُي شْننَكُيٍ. كْنْ يَكْسِ، عَلَ بَرَ نَ مَسٍن عَ قِيشّ رَ عَ شَ سّنِيّنتْييٍ بِرِن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وَشِ نّ نَ فُندٌ شَ مَسٍن عٍ بّ سِ بِرِن تَفِ، عٍ شَ عَ شَ نْرّ تٌقَنيِ تٌ. نَ فُندٌ نَن يِ كِ، عَلَ شَ مِشِ سُفَندِشِ نَ وٌ عِ، عَ تَن نَن نْشِ عَ نِيَدٍ وٌ شَ عَ شَ نْرّ سْ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ثْلُ نَن يِ كِ، عَلَ عَ رَفِرِشِ نَشَن شَ قِندِ عِسَ شَ شّيرَ رَ. مُشُ نُن تِمٌتٍ نَن يِ بَتَاشّ سّبّ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عَلَ شَ مِشِ سُفَندِشِ نَن مَ قٍ مَسٍنمَ عَدَ مَدِ بِرِن بّ. مُشُ عٍ بِرِن شَرَنمَ نّ لْننِ رَ، عَلَكٌ مِشِ بِرِن شَ كَمَلِ عَلَ شَ مِشِ سُفَندِشِ سَابُ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نَن عَ تٌشِ، ﭑ نَ وَلِقٍ عِسَ سّنبّ رَ، نَشَن ﭑ مَلِمَ عَ قَن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تَن مَ، كْلْسِكَيٍ سّنِيّنتْييٍ. وٌ بَرَ قِندِ ﭑ نفَشَكٍرٍنيِ دَنشَنِيَتْي رَ بَرِ مَ وٌ لَشِ عَلَ شَ مِشِ سُفَندِشِ رَ. وٌن بَبَ عَلَ شَ هِننّ نُن بْحّسَ قِ وٌ مَ.ثْلُ كْلْسِكَيٍ تَنتُ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شُ بَرَ عَلَ تَنتُ، وٌن مَرِفِ عِسَ بَبَ. مُشُ عَلَ مَشَندِ مَ وٌ بّ تّمُي بِرِ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يِ نَن مّشِ، وٌ بَرَ دَنشَنِيَ عَلَ شَ مِشِ سُفَندِشِ عِسَ مَ، وٌ مَن بَرَ عَلَ شَ سّنِيّنتْي بِرِن 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شِلِ تِشِ قٍ رَ عَلَ نَشَن نَفَتَشِ وٌ يَ رَ كٌورٍ مَ. وٌ شَ دَنشَنِيَ نُن وٌ شَ شَنُنتٍيَ كٍلِمَ نَ نَن مَ. وٌ بَرَ نَ بِرِن مّ عَلَ شَ نْندِ كُي نَشَن قِندِشِ شِبَارُ قَ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شِبَارُ قَنيِ بَرَ قِندِ فٍينِ رَ دُنِحَ بِرِن بّ. عَ مَن بَرَ قِندِ فٍينِ رَ وٌ بّ وٌ عَلَ شَ هِننّ يَتِ كٌلٌنشِ تّمُي 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ن نفَشَكٍرٍنيِ، مُشُ وَلِبٌورٍ عٍثَقِرَ سِ نَن وٌ شَرَنشِ نَ نْندِ رَ. عَ بَرَ قِندِ عَلَ شَ مِشِ سُفَندِشِ شَ وَلِكّ تِنشِنشِ رَ وٌ بّ.]]></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2026-05-21T08:37:59Z</dcterms:created>
  <dcterms:modified xsi:type="dcterms:W3CDTF">2026-05-21T08:37:59Z</dcterms:modified>
  <dc:title>Bible.com.au: كْلْسِ 1:1-29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