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وٌ يَيٍ رَبِ؛مَرِفِ عَلَتَلَ بَرَ يُنُبِتْييٍ شَ مَنفّيَ تٌ،عَ قَمَ نّ نَ هَلَكِدٍ يِ دُنِحّ بّندّ قُحِ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سٍنيِ نَن يَ؛«كْنْ ﭑ مُ يَشُبَ بْنسْي بِرِن هَلَكِمَ.ﭑ يَامَرِ قِمَ نّ عَلَكٌ عِسِرَيِلَ بْنسْي شَ مَيٍفٍتِ.ﭑ عَ عِقٍمَ نّ عَلْ مَالٍ عِقٍمَ كِ نَشّ،عَلَكٌ شْرِ قَنيِ كٍرٍن نَشَ 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يُنُبِتْييٍ نَشٍيٍ بِرِن نَ ﭑ مَ حَمَ يَ مَ،ﭑ عٍ قَشَمَ نّ سَنتِدّفّمَ رَ،عٍ تَن نَشٍيٍ عَ قَلَمَ،‹عِ مُ قَمَ مُشُ حَشَنكَتَدٍ،نَ حَشَنكَتّ مُ مُشُ لِمَ.›»عِسِرَيِلَ شَ كِسِ]]></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ﭑ دَوُدَ شَ مَنفّيَ كَنَشِ عِتٍمَ نّ.ﭑ قَمَ نّ نَ يَءِلَندٍ،ﭑ قَمَ نّ عَ رَكٍلِدٍ عَلْ عَ سِن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مَن عٍدٌن مَسْتْمَ نّ،عَ نُن سِ بِرِن ﭑ شِلِ سَشِ نَشٍيٍ شُن مَ.»عَلَتَلَ شَ مَسٍنيِ نَن نَ كِ،عَ قَمَ نّ نَ بِرِن نَكَمَلِ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مَسٍنيِ نَن يَ؛«وٌ وٌ يَيٍ رَبِ؛لْشْييٍ قَمَ عَ لِدٍ،شّ سَيٍ نُن شّ شَبَيٍ وَلِمَ وَشَتِ كٍرٍن نّ.وّنِ بَيٍ نُن شّ سَيٍ، قَن وَلِمَ وَشَتِ كٍرٍن نّ.وّنِ فبٌمَ نّ فٍيَيٍ قَرِ،هَن فٍيَيٍ بِرِن بُ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ن ﭑ مَ حَمَ رَفبِلٍنمَ نّ عَ شْنيِ كٍلِقٍ رَ كٌنيِيَ كُي.عٍ قَمَ نّ تَا كَنَشِيٍ تِدٍ، عٍ سَبَتِمَ دّننَشّ.عٍ وّنِ بِلِيٍ سِمَ نّ، عٍ عَ وّنِ مِن.عٍ لَاكْي سَمَ نّ، عٍ عَ بٌفِ دٌ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مَن عٍ رَ سَبَتِمَ نّ عٍ شَ بْشِ مَ.عٍ مُ كٍلِمَ بْشِ مَ سْنْنﭑ دّننَشّ قِشِ عٍ مَ.»وٌ مَرِفِ عَلَتَلَ شَ مَسٍن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لَامَتُنيِ دْنشْي عَننَبِ عَمٌسِ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شَ لَامَتُنيِ ندٍ تٌ،مَرِفِ نُ نَ سّرّشّبَدٍ قَرِ.عَ نَشَ عَ يَمَرِ،«سَلِدٍ شُنيِ رَبِرَ،سَلِدٍ سَنيِ عِتَلَ.عَ بِرِن شَ بِرَ مِشِيٍ شُن مَ.ﭑ عٍ شَ دِيٍ هَلَكِمَ نّ سَنتِدّفّمَ رَ.مِشِ كٍرٍن مُ كِسِمَ.مِشِ كٍرٍن مُ عَ نْشُنمَ ﭑ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لِ عٍ فٌرٌ عَلِفِيَمَ، ﭑ نٍيٍ سُشُمَ نّ.شَ عٍ تٍ كٌورٍ مَ، ﭑ نٍيٍ رَفٌرٌ 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عٍ عٍ نْشُن ﭑ مَ كَرٍ مٍلٍ فٍيَ قَرِ،ﭑ عٍ قٍنمَ نّ، ﭑ عٍ سُشُ.شَ عٍ عٍ نْشُن ﭑ مَ بَا بُن مَ،ﭑ بْشِمَسٍيٍ يَمَرِ مَ نّ عَ شَ عٍ شِ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يَشُييٍ عٍ شَنِن كٌنيِيَ كُي،ﭑ يَامَرِ قِمَ نّ عٍ شَ عٍ قَشَ سَنتِدّفّمَ رَ.ﭑ نَن ﭑ يَ تِمَ نّ عٍ رَ،كْنْ نَ مُ قِندِ مَ مُنَقَنيِ رَ عٍ بّ،عَ قِندِ مَ حَشَنكَتّ نَن نَ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رِفِ عَلَتَلَ، نَشَن نَ مَنفّ رَ،شَ عَ عَ حَنِفٍ عَ شَ دِن بْشِ رَ،بْشِ سّرّنمَ نّ،مِشِ بِرِن لُ سُننُنيِ كُي،عَ عِتٍمَ نّ، عَ مَن عَ عِفٌرٌ عَلْ مِسِرَ شُرٍ نِلِ نَ بَنبَرَن حّ.]]></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رَ عَ شَ لِنفِرَ تِ كٌورٍ مَ.عَ بَرَ كٌورٍ وَلَشّ لُ بْشِ شُن مَ.عَ يٍ رَكٍلِمَ بَا مَ، عَ رَدِن بْشِ مَ.عَ شِلِ نّ عَلَتَ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شَ مَسٍنيِ نَن يَ؛«عِسِرَيِلَكَيٍ، وٌ تِدٍ مُ فبٌ ﭑ بّ عَلْ عٍتِيٌثِكَيٍ؟ﭑ مُ وٌ رَ مِنِ شّ مِسِرَ بْشِ رَ،عَلْ ﭑ قِلِسِتَكَيٍ رَ مِنِ كَقَتٌرٌ كِ نَشّ؟ﭑ مُ وٌ رَ مِنِ شّ مِسِرَ بْشِ رَ،عَلْ ﭑ سِرِيَكَيٍ رَ مِنِ كِرٌ كِ نَشّ؟]]></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عَننَبِ عَمٌسِ 9:1-15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