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مٌسِ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 بْشِ قَمَ كَنَدٍ نَ نَن مَ.بٍكَيٍ بِرِن لُمَ سُننُنيِ نَن كُي.بْشِ سّرّنمَ نّ عَلْ مِسِرَ شُرٍ،نَشَن بَنبَرَنمَ، عَ مَن فبِلٍ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رِفِ عَلَتَلَ شَ مَسٍنيِ نَن يَ؛«ﭑ قَمَ نّ عَ رَفِرِدٍ نَ لْشْي،سٌفٍ فٌرٌ عَ فٌرٌ تّمُي مُ عَ لِشِ،دِ مِ سِن بْشِ مَ يَ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سَلِيٍ مَسَرَ مَ حْن سٌي نَن نَ،وٌ شَ سِفِيٍ مَسَرَ مَ وَ شُي نَن نَ.ﭑ سُننُن دٌنمَ رَفٌرٌ مَ نّ وٌ مَ،ﭑ وٌ شُنيِ بِ سُننُن قٍ مَ.ﭑ قَمَ نّ سُننُنيِ شُنفبٍ رَفٌرٌدٍ بْشِ مَ،عَلْ دِ كٍرٍنيِ نَ قَشَ.نَ شْنّ مُ بَمَ وٌ مَ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رِفِ عَلَتَلَ شَ مَسٍنيِ نَن يَ؛«نَ لْشْييٍ كَامّ سِنمَ نّ بْشِ مَ،كْنْ دٌنيِ كَامّ مُ عَ رَ، يٍ شْلِ قَن مُ عَ رَ.وٌ كَامّمَ عَلَتَلَ شَ مَسٍنيِ نَن مَ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بْشِ بِرِن عِفِرِ مَ نّ، كٍلِقٍ كْولَ مَ هَن سٌفٍتٍدٍ،عَلَتَلَ شَ مَسٍنيِ قٍندٍ،كْنْ وٌ مُ عَ تٌ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لْشْي وٌ شَ فِنّدِ مّدِيٍ نُن وٌ شَ سّفّتَلَيٍ قَشَمَ نّ نَ كَامّ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نفٍ، عٍ نُ عٍ كَلِمَ سَمَرِ شَ عَلَ وُلٍ دَاشِ نَن نَ.عٍ نُ عَ قَلَ، ‹ﭑ بَرَ ﭑ كَلِ دَنَ شَ عَلَ رَ.›‹ﭑ بَرَ ﭑ كَلِ بٍرِ سٍيبَ شَ عَلَ رَ.›كْنْ عٍ قَمَ نّ بِرَدٍ، عٍ مُ كٍلِمَ عَبَدَ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لَامَتُنيِ نَانِ ندٍ عَننَبِ عَمٌسِ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رِفِ عَلَتَلَ نَشَ يِ لَامَتُنيِ مَسٍن ﭑ بّ؛دٍبٍ نَن نُ عَ رَ نَشَن نَقٍشِ سَنسِ بٌفِ مْشِ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ﭑ مَشْرِن،«عَمٌسِ، عِ مُنسٍ تٌشِ بٍ؟»ﭑ نَشَ عَ يَابِ،«دٍبٍ رَقٍشِ سَنسِ بٌفِ مْشِ رَ.»عَلَتَلَ نَشَ عَ مَسٍن ﭑ بّ،«ﭑ مَ حَمَ عِسِرَيِلَ قَن بَرَ مْ.ﭑ مُ دِحّمَ سْنْ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شَ مَسٍنيِ نَن يَ؛«نَ لْشْييٍ سِفِ نَشَن سَمَ مَنفّ شَ بَنشِ كُي،نَ مَسَرَ مَ نّ وَ شُي رَ.قُرٍيٍ رَلَنتَنمَ نّ يِرٍ بِرِن،بِرِن دُندُ مَ نّ نَ لْشْ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وٌ تُلِ مَتِ يِ مَسٍنيِ رَ،وٌ تَن نَشٍيٍ سٍتَرٍ تْورْ مَ،وٌ تَن نَشٍيٍ تْورْ مِشِ حَشَنكَتَ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نَشّ، «كِكٍ نّينّ سَلِ حْنمَ مُن تّمُي،عَلَكٌ وٌن شَ سَرٍ مَتِ؟مَلَبُي لْشْي حْنمَ مُن تّمُي،عَلَكٌ وٌن شَ مَالٍ مَتِ؟وٌن شَ ندٍ بَ وٌن مَ سٍ مَنِيَ سٍيٍ رَ،وٌن شَ ندٍ سَ وٌن مَ سَرٍ سٌي شُن مَ.وٌن شَ سِكٍيلِ كَمَلِتَرٍ يَءِ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ن شَ مِسِكِينّ مَتِ كْبِرِ رَ،وٌن سٍتَرٍ مَتِ سَنكِرِ سَرٍ رَ.وٌن شَ مَالٍ شْرِ مَتِ عَ لَفِ رَ عَ 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نَشَ عَ كَلِ عَ يّتّ رَ،يَشُبَ بْنسْي عَ يّتّ عِفبٌمَ عَلَ نَشَن نَ؛«ﭑ مُ نّيمُمَ عٍ رَبَ قٍيٍ مَ،هَن دُنِحَ حْن.]]></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2026-06-13T21:24:29Z</dcterms:created>
  <dcterms:modified xsi:type="dcterms:W3CDTF">2026-06-13T21:24:29Z</dcterms:modified>
  <dc:title>Bible.com.au: عَننَبِ عَمٌسِ 8:1-14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