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مٌسِ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نَشَ ﭑ مَشْرِن،«عَمٌسِ، عِ مُنسٍ تٌشِ؟»ﭑ نَشَ عَ يَابِ، «بِرِكِ مَتِنشِن سٍ.»مَرِفِ نَشَ عَ مَسٍن،«ﭑ وَ مَ ﭑ مَ حَمَ شَ مَتِنشِن.ﭑ مُ دِحّمَ سْنْ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يٍ بَتُدٍيٍ كَنَمَ نّ عِسِيَفَ شَ بْشِ مَ.عِسِرَيِلَ شَ سَلِدٍيٍ رَبِرَ مَ نّ.ﭑ كٍلِمَ نّ يٍرٌبٌوَ مِ بْنسْي شِلِ مَ سَنتِدّفّمَ رَ.»عَمٌسِ نُن عَمَسِ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بٍتٍلِ سّرّشّدُبّ عَمَسِيَ، نَشَ عَ مَسٍن عِسِرَيِلَ مَنفّ يٍرٌبٌوَ مِ بّ، «عَمٌسِ نَ عِ يَنقَقٍ عِسِرَيِلَ بْنسْي يَ مَ. عَ نَشَن قَلَمَ عَ مُ قَن بْشِ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مٌسِ نَشّ، ‹يٍرٌبٌوَ مِ قَمَ نّ قَشَدٍ سَنتِدّفّمَ رَ. عِسِرَيِلَ سِفَمَ نّ كٌنيِيَ كُي حَمَ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مَسِيَ نَشَ عَ قَلَ عَمٌسِ بّ، «عِ تَن نَشَن لَامَتُنيِ تٌمَ، كٍلِ بٍ عِ سِفَ يُدَيَ. عِ شَ سَ عِ بَلٌي قٍن مّننِ نَمِحْنمّ وَلِ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عِ نَشَ نَمِحْنمّ مَسٍنيِ تِ بٍتٍلِ دٍ، بَرِ مَ مَنفّ شَ سَلِدٍ نَ مّننِ نّ، عَ شَ مَنفَتَا نَن نَا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مٌسِ نَشَ عَمَسِيَ يَابِ، «نَمِحْنمّ مُ نَ ﭑ نَ. ﭑ بَبَ قَن نَمِحْنمّ مُ عَ رَ. شُرُ سٍ كَنيِ نَن ﭑ نَ. ﭑ سِكٌمٌرٌ سَنسِ قَن نَوَلِ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نَشَ ﭑ شِلِ شُرُ سٍيٍ تَفِ، عَ قَ عَ مَسٍن ﭑ بّ، ‹سِفَ، عِ سَ نَمِحْنمّ مَسٍنيِ تِ ﭑ مَ حَمَ عِسِرَيِلَ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كْسِ، عِ تُلِ مَتِ عَلَتَلَ شَ مَسٍنيِ رَ، عِ تَن نَشَن عَ قَلَمَ ﭑ بّ، ‹عِ نَشَ نَمِحْنمّ مَسٍنيِ تِ عِسِرَيِلَ بّ، عِ نَشَ وْيّن عِسِيَفَ بْنسْي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وْيّنيِ مَ، عَلَتَلَ نَشّ، ‹عِ شَ فِنّ قِندِ مَ نّ لَنفٌي رَ تَا كُي. عِ شَ دِيٍ قَشَمَ نّ سَنتِدّفّمَ رَ. عِ شَ بْشِ بَمَ نّ عِ يِ رَ، عَ عِتَشُن مِشِ فبّتّيٍ مَ. عِ تَن، عِ قَشَمَ نّ بْشِ سّنِيّنتَرٍ مَ. عِسِرَيِلَ قَن شَنِنمَ نّ يِرٍ، نَشَن مَكُيَ عَ شَ بْشِ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لَامَتُنيِ سِنفٍ عَننَبِ عَمٌسِ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رِفِ عَلَتَلَ نَشَ يِ لَامَتُنيِ مَسٍن ﭑ بّ؛شّ تٌ شَبَ، مَنفّ شَ سَنسِ نّينّ قَن نُ نَ مِنِقٍ،عَلَتَلَ نَشَ كَتٌي رَ مِ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تٌ فّ سَنسِ بِرِن دٌندٍ بْشِ مَ،ﭑ نَشَ عَ قَلَ،«مَرِفِ عَلَتَلَ، ﭑ بَرَ عِ مَيَندِ،عِ شَ عٍ شَ يُنُبِ شَقَرِ،شَ نَ مُ عَ رَ يَشُبَ بْنسْي قَ بَلٌمَ دِ؟عَ سّنبّ مُ ف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نَشَ كِنِكِنِ عٍ مَ، عَ قَ عَ مَسٍن،«عَوَ، يِ مُ رَبَمَ كْرّ.»عَلَتَلَ شَ مَسٍنيِ نَن نَ كِ.عَلَ شَ لَامَتُنيِ قِرِن ندٍ عَننَبِ عَمٌسِ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رِفِ عَلَتَلَ نَشَ يِ لَامَتُنيِ مَسٍن ﭑ بّ؛مَرِفِ عَلَتَلَ نَشَ عَ حَنِفٍ تّ شَ دّشّ.تّ نَشَ بْشِ بِرِن فَن، بْشِ يٍ بِرِن نَشَ شَ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نَشَ عَ قَلَ،«مَرِفِ عَلَتَلَ، ﭑ بَرَ عِ مَيَندِ، دَن مّننِ،شَ نَ مُ عَ رَ يَشُبَ بْنسْي قَ بَلٌمَ دِ؟عَ سّنبّ مُ ف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نَشَ كِنِكِنِ عٍ مَ، عَ قَ عَ قَلَ،«عَوَ، يِ مُ رَبَمَ كْرّ.»مَرِفِ عَلَتَلَ شَ مَسٍنيِ نَن نَ كِ.عَلَ شَ لَامَتُنيِ سَشَن ندٍ عَننَبِ عَمٌسِ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رِفِ عَلَتَلَ نَشَ يِ لَامَتُنيِ مَسٍن ﭑ بّ؛مَرِفِ نُ تِشِ بِلِشِ تِنشِنشِ قَرِ،بِرِكِ مَتِنشِن سٍ نُ سُشُشِ عَ يِ رَ.]]></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2026-06-15T08:19:21Z</dcterms:created>
  <dcterms:modified xsi:type="dcterms:W3CDTF">2026-06-15T08:19:21Z</dcterms:modified>
  <dc:title>Bible.com.au: عَننَبِ عَمٌسِ 7:1-17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