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رِفِ عَلَتَلَ بَرَ عَ كَلِ عَ يّتّ رَ.مَنفّ عَلَتَلَ شَ مَسٍنيِ نَن يَ؛«ﭑ يَشُبَ بْنسْي شَ يّتّ عِفبٌحَ شْنشِ.عٍ شَ يِرٍ مَكَنتَشِيٍ مُ رَقَن ﭑ مَ.ﭑ قَمَ نّ عٍ بِرِن هَلَكِدٍ.»]]></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 شّمّ قُ نَ بَنشِ ندٍ كُي،عٍ بِرِن قَمَ نّ قَشَ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نيِ نَ سٌ نَ بَنشِ كُي عٍ قُرٍيٍ تٌنفٌدٍ، عَ شَ عٍ فَن،عَ قَمَ نّ مِشِ مَشْرِندٍ نَشَن نْشُنشِ بَنشِ كُي،«مِشِ فبّتّ نَ بٍ بَقٍ عِ تَن نَ؟»عَ عَ يَابِمَ نّ، «عَدٍ.»عَ مَن فبِلٍنمَ نّ عَ قَلَ رَ، «عِ سَبَرِ،عَ مُ لَنمَ عَلَتَلَ شِلِ شَ قَ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رِ مَ عَلَتَلَ نَن يَامَرِ قِمَعَ بَنشِ شُنفبٍ يٌ، بَنشِ لَنمَ يٌ،عٍ بِرِن شَ رَبِرَ، عٍ شَ كَ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ييٍ نْمَ عٍ فِدٍ فّمّ يِرٍ؟نِنفٍيٍ نْمَ مّننِ بُشَدٍ؟عَوَ، مُنقٍ رَ وٌ تِنشِنيِ مَقِندِ مَ تِنشِنتَرٍيَ رَ،وٌ سّرِيّ مَقِندِ قٍ حَا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سّيوَ مَ قٍ قُقَقُ رَ.وٌ نَشّ عَ وٌ شَ قٍ بَرَ سْونّيَ وٌ يّتّ سّن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نفّ عَلَتَلَ شَ مَسٍنيِ نَن يَ؛«نَ نَن عَ تٌشِ، ﭑ قَمَ كٍلِدٍ وٌ شِلِ مَ، عِسِرَيِلَ بْنسْي.وٌ تَن نَشٍيٍ نَ شَمَتَ هَن عَرَبَ شُرٍ،سِ ندٍ قَمَ نّ وٌ تْورْ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نكَتّ بَننَ مِشِيٍ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وٌ بّ،وٌ تَن نَشٍيٍ لَشِ وٌ يّتّ رَ سِيٌنِ نُن سَمَرِ فٍيَيٍ قَرِ،عِسِرَيِلَ بْنسْي عَ شَشِلِ تِمَ وٌ تَن نَشٍ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سَ كَلٍنٍ مَتٌ، عَ نُن شَمَتَ، نَ تَا شُنفبٍيٍ.وٌ مَن شَ فٌرٌ قِلِسِتَ بْشِ مَ فَتِ مَتٌدٍ.نٍيٍ قِسَ وٌ بّ؟عٍ شَ بْشِ فبٌ وٌ فبٍ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عَ مَحْشُنشِ نّ عَ حَشَنكَتّ لْشْي مُ وٌ لِمَ،كْنْ وٌ عَ نِيَمَ نّ قٍ حَاشِ شَ وٌ سْ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وٌ مَلَبُمَ سَدٍ تٌقَنيِ مَ،وٌ يّشّي نُن نِنفٍ قَنيِ دٌ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سِفِ سَ كْرَ رَ.وٌ حْشْ عَ مَ عَ وٌ قَتَ نَ رَبَدٍ عَلْ عَننَبِ دَوُ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وّنِ فبٍفبٍ مِنمَ،وٌ تُرٍ قَنيِ مَسٌ وٌ قَتٍ مَ.نَ كُي، وٌ مُ كْنتْقِلِمَ يُسُقُ بْنسْي شَ حَشَنكَتّ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ن عَ تٌشِ، وٌ سِنفٍ سِفَمَ كٌنيِيَ كُي.وٌ شَ شُلُنيِيٍ دَنمَ نّ.]]></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2026-08-15T13:58:13Z</dcterms:created>
  <dcterms:modified xsi:type="dcterms:W3CDTF">2026-08-15T13:58:13Z</dcterms:modified>
  <dc:title>Bible.com.au: عَننَبِ عَمٌسِ 6:1-14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