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5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ن تُنبُييٍ سَ كٌورٍ مَ،عَ دِ مِ عِيَلَن سُبَشّ مَ،عَ سٌفٍ رَدُلَ، كْي شَ سٌ،عَ يٍ تٌنفٌ بَا مَ،عَ نَ قِندِ تُنّ رَ، عَ فٌرٌ بْشِ مَ.نَشَن نَ بِرِن نَبَمَ، عَ شِلِ نّ عَلَتَ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مِشِ شُنفبٍيٍ هَلَكِمَ نّ،عَ عٍ شَ يِرٍ مَكَنتَشِيٍ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شِ شْنمَ نَشَن كِيتِ سَمَ سّرِيّ رَ،نْندِ قَلّ مُ رَقَ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سِكِينّ تْورْ مَ،وٌ بَلٌي بَمَ عٍ يِ رَ دُوتِ رَ.وٌ بَرَ بَنشِ تٌقَنيِيٍ تِ فّمّيٍ رَ،كْنْ وٌ مُ قَمَ سَبَتِدٍ نٍيٍ كُي.وٌ بَرَ وّنِ سَنسِ قَنيِيٍ سِ،كْنْ وٌ مُ قَمَ نَ وّنِ مِ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كٌلٌن وٌ شَ هَاكّ نُن وٌ شَ يُنُبِ فبٌ.وٌ تِنشِنتْي تْورْ مَ،وٌ سّرِيّ بّحِنمَ كْبِرِ شَ قٍ رَ،وٌ مُ سٍتَرٍيٍ مَكِيتِمَ نْن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تٌشِ شَشِلِمَ دُندُ مَ،بَرِ مَ يِ وَشَتِ مُ قَ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قٍ قَنيِ قٍن، وٌ وٌ يِ بَ قٍ حَاشِ رَ،عَلَكٌ وٌ شَ كِسِ، مَنفّ عَلَتَلَ شَ لُ وٌ سّيتِ مَ،عَلْ وٌ عَ قَلَ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قٍ حَاشِ شْن.قٍ قَنيِ شَ رَقَن وٌ مَ.وٌ شَ كِيتِ شَ تِنشِن.شَ وٌ نَ رَبَ، تّمُندٍ،مَنفّ عَلَتَلَ كِنِكِنِمَ نّ وٌ تَن يُسُقُ بْنسْي دْنشْي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تٌشِ وٌن مَرِفِ عَلَتَلَ،دُنِحَ دَا مَنفّ نَشَ عَ مَسٍن،«عٍ عٍ وَ شُي عِتٍمَ نّ تَا كُي،عٍ عٍ وَ شُي عِتٍمَ نّ كِرَ شْن مَ.عٍ شّ سَ شِلِمَ نّ عٍ شَ عٍ وَ شُي عِتٍ حْن قٍ مَ،عٍ بّيتِبَيٍ شِلِمَ نّ عٍ شَ قَشّ بّيتِ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 دَنفِمَ شّ رَ تّمُي نَشّ،ﭑ وَ شُي نَن تُن مّمَ.»عَلَتَلَ شَ مَسٍنيِ نَن نَ كِ.حَشَنكَتّ دِينّلَيٍ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وَ مَ نَشَن شْ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شَنكَتّ نَ مِشِ بّنَشَن وَ مَ عَلَتَلَ شَ كِيتِ لْشْي شَ قَ.وٌ وَ مَ مُنسٍ شْن مَ نَ لْشْي؟نَ قِندِ مَ دِ مِ نَن نَ وٌ بّ،نَ مُ قِندِ مَ نَءِيَلَنيِ 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لُمَ نّ عَلْ مِشِ نَشَن عَ فِمَ يّتّ يَ رَ،عَ قَ سْحّ لِ.عَ نَ سٌ بَنشِ كُي، عَ عَ كِلْن بَنشِ رَ،بْشِمَسٍ قَ عَ 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شَ كِيتِ لْشْي مُ قِندِشِ دِ مِ شَ رَ؟نَءِيَلَنيِ يٌ مُ نَ وٌ بّ نَ لْ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وٌ شَ سَلِ شْن،عٍ مُ رَقَن ﭑ مَ قٍقٍ مَ.ﭑ مُ وَ مَ عٍ شْن قٍوٌ.]]></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سّرّشّ فَن دَاشِ يٌ،وٌ شَ قَرِلّ سّرّشّ يٌ،وٌ شَ شَنُنتٍيَ سّرّشّ يٌ،عٍ سٍسٍ مُ رَقَن ﭑ مَ.ﭑ مُ تِنمَ عٍ رَ سُشُدٍ، هَلِ كٍ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بّيتِ شُي مَكُيَ ﭑ نَ.ﭑ مُ وَ مَ وٌ شَ كْرَ بّيتِ شُي رَ مّ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وَ مَ نَشَن شْن،تِنشِنتْييٍ شَ فبٌ وٌ يَ مَ عَلْ يٍ نَشَن نَ بَا مَ.وٌ شَ قٍ قَنيِ شَ لُ عَلْ شُرٍ نَشَن مُ شْرِ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تٌ نُ نَ فبٍنفبٍرٍن يِرٍ حّ تٌنفٌ نَانِ بُن مَ،وٌ سّرّشّيٍ بَ نّ؟ عَ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كُيٍ مَشَنِن نّ،عَلْ وٌ شَ مَنفّ عَلَ، نَشَن شِلِ سِكٌتِ،شَ نَ مُ عَ رَ وٌ شَ تُنبُي عَلَ، نَشَن شِلِ كِيُن،وٌ نَشٍيٍ يَءِلَنشِ وٌ يّتّ رَ؟ عَ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قَمَ نّ وٌ شَنِندٍ كٌنيِيَ كُي دَ مَسِ شَنبِ رَ.»مَنفّ عَلَتَلَ شَ مَسٍنيِ نَن نَ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يِ مَسٍنيِ رَ.ﭑ بَرَ يِ بّيتِ بَ عِسِرَيِلَ بْنسْي حْن قٍ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سّنِيّنتْي بَرَ قَشَ، عَ مُ كٍلِمَ سْنْن،عَ بَرَ بِرَ، مِشِ يٌ مُ عَ رَكٍ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رِفِ عَلَتَلَ نَشَ عَ مَسٍن،«عِسِرَيِلَ بْنسْي،تَا نَشَن شّمّ وُلُ كٍرٍن شّيمَ فٍرٍ سٌدٍ،عَ شّمّ كّمّ نَن فبَنسَن تٌمَ فبِلٍن نَ.تَا نَشَن شّمّ كّمّ شّيمَ فٍرٍ سٌدٍ،عَ شّمّ قُ نَن فبَنسَن تٌمَ فبِلٍ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عِسِرَيِلَ بْنسْي بّ،«وٌ قَ ﭑ قٍن عَلَكٌ وٌ شَ كِ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ﭑ قٍن بٍتٍلِ،وٌ نَشَ سِفَ فِلِفَلِ،شَ نَ مُ عَ رَ بٍرِ سٍيبَ،بَرِ مَ فِلِفَلِكَ بِرِن سِفَمَ نّ كٌنيِيَ كُي،بٍتٍلِ قَن هَلَكِ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عَلَتَلَ قٍن عَلَكٌ وٌ شَ كِسِ.شَ نَ مُ عَ رَ، يُسُقُ بْنسْي،عَلَتَلَ وٌ سْنتْمَ نّ تّ رَ.بٍتٍلِكَ يٌ مُ نَ نَشَن نَ تّ رَشُبٍ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بَرَ تِنشِنيِ مَقِندِ ﭑ نَشْنقٍ رَ،وٌ بَرَ يٌ سّرِيّ مَ.]]></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2026-07-28T03:34:21Z</dcterms:created>
  <dcterms:modified xsi:type="dcterms:W3CDTF">2026-07-28T03:34:21Z</dcterms:modified>
  <dc:title>Bible.com.au: عَننَبِ عَمٌسِ 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