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presProps" Target="presProps.xml"/>
  <Relationship Id="rId34" Type="http://schemas.openxmlformats.org/officeDocument/2006/relationships/viewProps" Target="viewProps.xml"/>
  <Relationship Id="rId3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06304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عَننَبِ عَمٌسِ 5:1-2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عَلَتَلَ نَن تُنبُييٍ سَ كٌورٍ مَ،عَ دِ مِ عِيَلَن سُبَشّ مَ،عَ سٌفٍ رَدُلَ، كْي شَ سٌ،عَ يٍ تٌنفٌ بَا مَ،عَ نَ قِندِ تُنّ رَ، عَ فٌرٌ بْشِ مَ.نَشَن نَ بِرِن نَبَمَ، عَ شِلِ نّ عَلَتَلَ.]]></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عَلَتَلَ مِشِ شُنفبٍيٍ هَلَكِمَ نّ،عَ عٍ شَ يِرٍ مَكَنتَشِيٍ كَنَ.]]></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عٍ مِشِ شْنمَ نَشَن كِيتِ سَمَ سّرِيّ رَ،نْندِ قَلّ مُ رَقَن عٍ مَ.]]></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وٌ مِسِكِينّ تْورْ مَ،وٌ بَلٌي بَمَ عٍ يِ رَ دُوتِ رَ.وٌ بَرَ بَنشِ تٌقَنيِيٍ تِ فّمّيٍ رَ،كْنْ وٌ مُ قَمَ سَبَتِدٍ نٍيٍ كُي.وٌ بَرَ وّنِ سَنسِ قَنيِيٍ سِ،كْنْ وٌ مُ قَمَ نَ وّنِ مِندٍ.]]></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ﭑ عَ كٌلٌن وٌ شَ هَاكّ نُن وٌ شَ يُنُبِ فبٌ.وٌ تِنشِنتْي تْورْ مَ،وٌ سّرِيّ بّحِنمَ كْبِرِ شَ قٍ رَ،وٌ مُ سٍتَرٍيٍ مَكِيتِمَ نْندِ رَ.]]></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نَ نَن عَ تٌشِ شَشِلِمَ دُندُ مَ،بَرِ مَ يِ وَشَتِ مُ قَن.]]></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وٌ قٍ قَنيِ قٍن، وٌ وٌ يِ بَ قٍ حَاشِ رَ،عَلَكٌ وٌ شَ كِسِ، مَنفّ عَلَتَلَ شَ لُ وٌ سّيتِ مَ،عَلْ وٌ عَ قَلَمَ كِ نَشّ.]]></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وٌ شَ قٍ حَاشِ شْن.قٍ قَنيِ شَ رَقَن وٌ مَ.وٌ شَ كِيتِ شَ تِنشِن.شَ وٌ نَ رَبَ، تّمُندٍ،مَنفّ عَلَتَلَ كِنِكِنِمَ نّ وٌ تَن يُسُقُ بْنسْي دْنشْييٍ مَ.]]></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نَ نَن عَ تٌشِ وٌن مَرِفِ عَلَتَلَ،دُنِحَ دَا مَنفّ نَشَ عَ مَسٍن،«عٍ عٍ وَ شُي عِتٍمَ نّ تَا كُي،عٍ عٍ وَ شُي عِتٍمَ نّ كِرَ شْن مَ.عٍ شّ سَ شِلِمَ نّ عٍ شَ عٍ وَ شُي عِتٍ حْن قٍ مَ،عٍ بّيتِبَيٍ شِلِمَ نّ عٍ شَ قَشّ بّيتِ بَ.]]></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ﭑ نّ دَنفِمَ شّ رَ تّمُي نَشّ،ﭑ وَ شُي نَن تُن مّمَ.»عَلَتَلَ شَ مَسٍنيِ نَن نَ كِ.حَشَنكَتّ دِينّلَيٍ بّ]]></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عَلَ وَ مَ نَشَن شْن]]></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حَشَنكَتّ نَ مِشِ بّنَشَن وَ مَ عَلَتَلَ شَ كِيتِ لْشْي شَ قَ.وٌ وَ مَ مُنسٍ شْن مَ نَ لْشْي؟نَ قِندِ مَ دِ مِ نَن نَ وٌ بّ،نَ مُ قِندِ مَ نَءِيَلَنيِ شَ رَ.]]></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نَ لُمَ نّ عَلْ مِشِ نَشَن عَ فِمَ يّتّ يَ رَ،عَ قَ سْحّ لِ.عَ نَ سٌ بَنشِ كُي، عَ عَ كِلْن بَنشِ رَ،بْشِمَسٍ قَ عَ شِن.]]></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عَلَتَلَ شَ كِيتِ لْشْي مُ قِندِشِ دِ مِ شَ رَ؟نَءِيَلَنيِ يٌ مُ نَ وٌ بّ نَ لْشْي.]]></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ﭑ بَرَ وٌ شَ سَلِ شْن،عٍ مُ رَقَن ﭑ مَ قٍقٍ مَ.ﭑ مُ وَ مَ عٍ شْن قٍوٌ.]]></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وٌ شَ سّرّشّ فَن دَاشِ يٌ،وٌ شَ قَرِلّ سّرّشّ يٌ،وٌ شَ شَنُنتٍيَ سّرّشّ يٌ،عٍ سٍسٍ مُ رَقَن ﭑ مَ.ﭑ مُ تِنمَ عٍ رَ سُشُدٍ، هَلِ كٍرٍن.]]></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وٌ بّيتِ شُي مَكُيَ ﭑ نَ.ﭑ مُ وَ مَ وٌ شَ كْرَ بّيتِ شُي رَ مّقٍ.]]></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ﭑ وَ مَ نَشَن شْن،تِنشِنتْييٍ شَ فبٌ وٌ يَ مَ عَلْ يٍ نَشَن نَ بَا مَ.وٌ شَ قٍ قَنيِ شَ لُ عَلْ شُرٍ نَشَن مُ شْرِ مَ.]]></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وٌ تٌ نُ نَ فبٍنفبٍرٍن يِرٍ حّ تٌنفٌ نَانِ بُن مَ،وٌ سّرّشّيٍ بَ نّ؟ عَدٍ.]]></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وٌ كُيٍ مَشَنِن نّ،عَلْ وٌ شَ مَنفّ عَلَ، نَشَن شِلِ سِكٌتِ،شَ نَ مُ عَ رَ وٌ شَ تُنبُي عَلَ، نَشَن شِلِ كِيُن،وٌ نَشٍيٍ يَءِلَنشِ وٌ يّتّ رَ؟ عَدٍ.]]></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ﭑ قَمَ نّ وٌ شَنِندٍ كٌنيِيَ كُي دَ مَسِ شَنبِ رَ.»مَنفّ عَلَتَلَ شَ مَسٍنيِ نَن نَ كِ.]]></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وٌ وٌ تُلِ مَتِ يِ مَسٍنيِ رَ.ﭑ بَرَ يِ بّيتِ بَ عِسِرَيِلَ بْنسْي حْن قٍ مَ.]]></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عِسِرَيِلَ سّنِيّنتْي بَرَ قَشَ، عَ مُ كٍلِمَ سْنْن،عَ بَرَ بِرَ، مِشِ يٌ مُ عَ رَكٍلِمَ.»]]></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مَرِفِ عَلَتَلَ نَشَ عَ مَسٍن،«عِسِرَيِلَ بْنسْي،تَا نَشَن شّمّ وُلُ كٍرٍن شّيمَ فٍرٍ سٌدٍ،عَ شّمّ كّمّ نَن فبَنسَن تٌمَ فبِلٍن نَ.تَا نَشَن شّمّ كّمّ شّيمَ فٍرٍ سٌدٍ،عَ شّمّ قُ نَن فبَنسَن تٌمَ فبِلٍن نَ.»]]></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عَلَتَلَ نَشَ عَ مَسٍن عِسِرَيِلَ بْنسْي بّ،«وٌ قَ ﭑ قٍن عَلَكٌ وٌ شَ كِسِ.]]></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وٌ نَشَ ﭑ قٍن بٍتٍلِ،وٌ نَشَ سِفَ فِلِفَلِ،شَ نَ مُ عَ رَ بٍرِ سٍيبَ،بَرِ مَ فِلِفَلِكَ بِرِن سِفَمَ نّ كٌنيِيَ كُي،بٍتٍلِ قَن هَلَكِمَ نّ.»]]></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وٌ عَلَتَلَ قٍن عَلَكٌ وٌ شَ كِسِ.شَ نَ مُ عَ رَ، يُسُقُ بْنسْي،عَلَتَلَ وٌ سْنتْمَ نّ تّ رَ.بٍتٍلِكَ يٌ مُ نَ نَشَن نَ تّ رَشُبٍنمَ.]]></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وٌ تَن بَرَ تِنشِنيِ مَقِندِ ﭑ نَشْنقٍ رَ،وٌ بَرَ يٌ سّرِيّ مَ.]]></a:t>
            </a:r>
          </a:p>
        </p:txBody>
      </p:sp>
    </p:spTree>
  </p:cSld>
  <p:clrMapOvr>
    <a:masterClrMapping/>
  </p:clrMapOvr>
</p:sld>
</file>

<file path=ppt/theme/theme1.xml><?xml version="1.0" encoding="utf-8"?>
<a:theme xmlns:a="http://schemas.openxmlformats.org/drawingml/2006/main" name="Theme46">
  <a:themeElements>
    <a:clrScheme name="Theme4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2026-06-09T23:12:48Z</dcterms:created>
  <dcterms:modified xsi:type="dcterms:W3CDTF">2026-06-09T23:12:48Z</dcterms:modified>
  <dc:title>Bible.com.au: عَننَبِ عَمٌسِ 5:1-27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