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يٍ بَرَ كٍلِ تَا ندٍيٍ،عٍ سِفَ يٍ قٍندٍ تَا فبّتّ كُي،كْنْ يٍ شْلِ مُ بَ عٍ مَ.هَلِ ﭑ تٌ نَ بِرِن نَبَ، وٌ مُ تُوبِ ﭑ بّ.»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قُرٍ رَفٌرٌ وٌ شَ سَنسِيٍ مَ،ﭑ بَرَ عٍ شَرَ قٌيٍ رَ.كَتٌييٍ بَرَ وٌ شَ لَاكْي كَنَ،عَ نُن وٌ شَ وّنِ سَنسِيٍ، وٌ شَ شْرّ سَنسِيٍ، نُن وٌ شَ عٌلِوِ سَنسِيٍ.هَلِ ﭑ تٌ نَ بِرِن نَبَ، وٌ مُ تُوبِ ﭑ بّ.»عَلَتَلَ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قُرٍ حَاشِيٍ رَفٌرٌ وٌ مَ،عَلْ ﭑ عَ رَبَشِ مِسِرَ بْشِ مَ كِ نَشّ.ﭑ بَرَ وٌ شَ سّفّتَلَيٍ قَشَ سَنتِدّفّمَ رَ،عٍ بْرْ شِرِ نَشَ تٍ وٌ رَ.وٌ يَشُييٍ بَرَ عٍ شَ سٌييٍ تٌنفٌ.هَلِ ﭑ تٌ نَ بِرِن نَبَ، وٌ مُ تُوبِ ﭑ بّ.»عَلَتَلَ شَ مَسٍن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وٌ حَشَنكَتَ،عَلْ ﭑ سٌدٌ مَ نُن فٌمٌرَ حَشَنكَتَشِ كِ نَشّ.وٌ لُشِ نّ عَلْ وُرِ نَشَن نَمِنِشِ تّ.هَلِ ﭑ تٌ نَ بِرِن نَبَ، وٌ مُ تُوبِ ﭑ بّ.»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قَمَ عِ تَن عِسِرَيِلَ حَشَنكَتَدٍ نَ نَن مَ.ﭑ نَ يِ رَبَ عِ رَ، عِ قَمَ نّ عِ مَرِفِ عَلَ كٌلٌ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ن فٍيَيٍ نُن قٌيٍ دَاشِ،نَشَن عَدَ مَ شَ مَحْشُنيِ بِرِن كٌلٌن،نَشَن سُبَشّ قِندِ مَ كْي رَ،نَشَن حّرّ مَ يِرٍ عِتٍشِ قَرِ،عَ شِلِ مَنفّ عَلَتَ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نَشَن نَبَشِ عَلَكٌ عِسِرَيِلَ شَ فبِلٍن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تُلِ مَتِ يِ مَسٍنيِ رَ،وٌ تَن فِنّ نَشٍيٍ لُشِ عَلْ نِنفٍيٍ،نِنفٍ تٌقَنيِيٍ نَشٍيٍ نَ بَسَن بْشِ مَ.وٌ تَن نَشٍيٍ سَبَتِشِ سَمَرِ فٍيَ قَرِ،وٌ تَن نَشٍيٍ مِسِكِينّ تْورْ مَ،وٌ تَن نَشٍيٍ تِمَ سٍتَرٍيٍ قَرِ.وٌ نُ قَ عَ قَلَمَ وٌ شَ مْرِيٍ بّ،«وٌ قَ بٍيرٍ رَ، وٌن نَشَن مِن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رِفِ عَلَتَلَ بَرَ عَ كَلِ عَ شَ سّنِيّنيِ رَ،«كِيتِ لْشْي نَ قَقٍ.عٍ قَمَ نّ وٌ سُشُدٍ وُرٍ كْنكْرْنشِيٍ رَ،عٍ وٌ نُن وٌ شَ دِيٍ شَنِ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نِمَ نّ وٌ شَ تّتّ كَنَشِ كُي،كَنكَن تِشِ عَ بٌورٍ شَنبِ رَ.عٍ وٌ شَنِنمَ نّ يِرٍ مَكَنتَشِ.»عَلَتَلَ شَ وْيّنيِ نَن 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سِفَ بٍتٍلِ، عَلَكٌ وٌ شَ يُنُبِ رَبَ نَا.وٌ سِفَ فِلِفَلِ، عَلَكٌ وٌ مَن شَ يُنُبِ سْتْ.وٌ شَ سّرّشّ بَ فّيسّفّ بِرِن،وٌ مَن شَ قَرِلّ بَ حّ سَشَن يٌ حّ سَ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بِنِ تَامِ بَ تَنتُي سّرّشّ رَ.وٌ وٌ شَ حَنِفٍ سّرّشّ مَسٍن بِرِن بّ،بَرِ مَ نَ قٍ مْولِيٍ رَقَن وٌ مَ، وٌ تَن عِسِرَيِلَكَيٍ.»عَلَتَلَ شَ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بَرَ كَامّ رَ سٌ وٌ شَ تَايٍ كُي.تَامِ يٌ مُ لُ وٌ شْنيِ.كْنْ هَلِ ﭑ تٌ نَ بِرِن نَبَ، وٌ مُ تُوبِ ﭑ بّ.»عَلَتَلَ شَ وْيّنيِ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كٍ سَشَن تٌ نُ لُشِ شّ شَ شَبَ،ﭑ تٌندِ نّ تُنّ رَفٌرٌدٍ وٌ مَ.ﭑ بَرَ عَ نِيَ تَا ندٍيٍ شَ تُنّ سْتْ،تَا ندٍيٍ نَشَ عَ سْتْ.ﭑ بَرَ عَ رَفِرِ ندٍيٍ شَ تُنّ سْتْ،شّ ندٍيٍ نَشَ تُنّ سْتْ.]]></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عَمٌسِ 4:1-13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