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47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مٌسِ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تّ نَ عَ شُي رَ مِنِ، ندٍ مُ فَاشُمَ؟مَرِفِ عَلَتَلَ نَ وْيّن، ندٍ تٌندِ مَ نَ مَسٍن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يِ قَلَ عَسِدٌدِ يِرٍ مَكَنتَشِيٍ كُي،وٌ مَن شَ يِ قَلَ مِسِرَ يِرٍ مَكَنتَشِيٍ كُي،«وٌ شَ وٌ مَلَن سَمَرِ فٍيَيٍ قَرِ،وٌ شَ عَ مَتٌ مّننِكَيٍ كْنتْقِلِشِ كِ نَشّ،عَ نُن عٍ عٍ بٌورٍ تْورْ مَ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شَ مَسٍنيِ نَن يَ؛«عٍ مُ تِنشِنيِ يٌ كٌلٌن،عٍ شَ قٍ حَاشِ نُن مُحّ شُن نَن تُن مَسَقٍ.عٍ نَشَن سْتْمَ، عٍ نَ مَلَنمَ عٍ شَ يِرٍ مَكَنتَشِيٍ نَن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رِفِ عَلَتَلَ نَشَن مَسٍن، نَ نَن يِ كِ.«وٌ وٌ يَ رَبِ، وٌ يَشُي نَ قَقٍ وٌ شَ بْشِ كَنَدٍ.عٍ قَمَ نّ وٌ شُن نَكَنَدٍ،عٍ قَ وٌ شَ يِرٍ مَكَنتَشِيٍ كَ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نَشَ عَ مَسٍن،«يّتّ نَ يّشّي عِبْو،شُرُ سٍ دّ مَدٌنيِ نْمَ يّشّي سَنيِ قِرِن،شَ نَ مُ عَ رَ عَ تُلِ شُنتُنيِ رَكِسِدٍ يّتّ مَ.عِسِرَيِلَكَيٍ قَن كِسِمَ نَ كِ نّ.سَمَرِكَ نَشٍيٍ عٍ مَلَبُمَ سَدٍ مَ،نَشٍيٍ عٍ مَفٌرٌ مَ دَ مَسِ مَفٌرٌ سٍيٍ كُي،وٌ تَن مُ كِسِ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 عَلَتَلَ شَ مَسٍنيِ نَن يَ؛«وٌ وٌ تُلِ مَتِ ﭑ نَ،وٌ نَ مَسٍن يَشُبَ بْنسْي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 عِسِرَيِلَ حَشَنكَتَعَ شَ يُنُبِيٍ شَ قٍ رَ تّمُي نَشّ،ﭑ مَن عٍ حَشَنكَتَمَ نّ عٍ شَ سّرّشّبَدٍيٍ شَ قٍ رَ نَشٍيٍ نَ بٍتٍلِ.نَ سّرّشّبَدٍ سُشُسٍيٍ بِرَ مَ نّ بْ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مَن عٍ شَ بَنشِ تٌقَنيِيٍ رَبِرَ مَ نّ،حّمّ نُن سٌفٌقُرٍ بَنشِ بِرِن،نَشٍيٍ رَتٌقَنشِ سِلِ حِنيِ رَ.ﭑ نَ بِرِن كَنَمَ نّ.»عَلَتَلَ شَ مَسٍنيِ نَن نَ 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نَشَن حَنِفٍشِ عِسِرَيِلَ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وٌ تُلِ مَتِ يِ مَسٍنيِ رَ،عَلَتَلَ نَشَن مَسٍنمَ عِسِرَيِلَكَيٍ بّ،عَ شَبِلّ نَشَن نَمِنِ مِسِرَ بْشِ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وٌ تَن نَن فبَنسَن سُفَندِ دُنِحَ شَبِلّيٍ بِرِن يَ مَ.نَ نَن عَ رَ، ﭑ عَ حَنِفٍشِ وٌ شَ حَشَنكَتّ سْتْ وٌ شَ يُنُبِيٍ شَ 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قِرِن نْمَ حّرّ رَلَندٍشَ عٍ مُ لَنشِ 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تّ عَ شُي رَ مِنِمَ وُلَ عِشَ عَ مُ سُبٍ ندٍ سْتْ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نِ فٌرٌ مَ يّلّ كُيشَ دٌنسٍ مُ نَ يّلّ رَ؟فَنتَنيِ نْمَ قُلَدٍشَ شْنِ مُ سُشُشِ عَ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قٍرِ قٍمَ تَا ندٍ كُي حَمَ كُي مُ عِقُ؟فبَلٌي تَا ندٍ لِمَ، شَ عَلَتَلَ شَ مُ عَ رَفِ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رِفِ عَلَتَلَ مُ قٍقٍ رَبَمَ،عَ مُ عَ شَ فُندٌ مَسٍن عَ شَ كٌنيِ نَمِحْنمّيٍ بّ.]]></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2026-09-13T11:21:13Z</dcterms:created>
  <dcterms:modified xsi:type="dcterms:W3CDTF">2026-09-13T11:21:13Z</dcterms:modified>
  <dc:title>Bible.com.au: عَننَبِ عَمٌسِ 3:1-15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