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6294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عَننَبِ عَمٌسِ 3: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يّتّ نَ عَ شُي رَ مِنِ، ندٍ مُ فَاشُمَ؟مَرِفِ عَلَتَلَ نَ وْيّن، ندٍ تٌندِ مَ نَ مَسٍندٍ؟]]></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وٌ شَ يِ قَلَ عَسِدٌدِ يِرٍ مَكَنتَشِيٍ كُي،وٌ مَن شَ يِ قَلَ مِسِرَ يِرٍ مَكَنتَشِيٍ كُي،«وٌ شَ وٌ مَلَن سَمَرِ فٍيَيٍ قَرِ،وٌ شَ عَ مَتٌ مّننِكَيٍ كْنتْقِلِشِ كِ نَشّ،عَ نُن عٍ عٍ بٌورٍ تْورْ مَ كِ نَشّ.»]]></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عَلَتَلَ شَ مَسٍنيِ نَن يَ؛«عٍ مُ تِنشِنيِ يٌ كٌلٌن،عٍ شَ قٍ حَاشِ نُن مُحّ شُن نَن تُن مَسَقٍ.عٍ نَشَن سْتْمَ، عٍ نَ مَلَنمَ عٍ شَ يِرٍ مَكَنتَشِيٍ نَن كُي.»]]></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مَرِفِ عَلَتَلَ نَشَن مَسٍن، نَ نَن يِ كِ.«وٌ وٌ يَ رَبِ، وٌ يَشُي نَ قَقٍ وٌ شَ بْشِ كَنَدٍ.عٍ قَمَ نّ وٌ شُن نَكَنَدٍ،عٍ قَ وٌ شَ يِرٍ مَكَنتَشِيٍ كَنَ.»]]></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عَلَتَلَ نَشَ عَ مَسٍن،«يّتّ نَ يّشّي عِبْو،شُرُ سٍ دّ مَدٌنيِ نْمَ يّشّي سَنيِ قِرِن،شَ نَ مُ عَ رَ عَ تُلِ شُنتُنيِ رَكِسِدٍ يّتّ مَ.عِسِرَيِلَكَيٍ قَن كِسِمَ نَ كِ نّ.سَمَرِكَ نَشٍيٍ عٍ مَلَبُمَ سَدٍ مَ،نَشٍيٍ عٍ مَفٌرٌ مَ دَ مَسِ مَفٌرٌ سٍيٍ كُي،وٌ تَن مُ كِسِمَ.»]]></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مَنفّ عَلَتَلَ شَ مَسٍنيِ نَن يَ؛«وٌ وٌ تُلِ مَتِ ﭑ نَ،وٌ نَ مَسٍن يَشُبَ بْنسْي بّ.]]></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ﭑ نَ عِسِرَيِلَ حَشَنكَتَعَ شَ يُنُبِيٍ شَ قٍ رَ تّمُي نَشّ،ﭑ مَن عٍ حَشَنكَتَمَ نّ عٍ شَ سّرّشّبَدٍيٍ شَ قٍ رَ نَشٍيٍ نَ بٍتٍلِ.نَ سّرّشّبَدٍ سُشُسٍيٍ بِرَ مَ نّ بْشِ.]]></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ﭑ مَن عٍ شَ بَنشِ تٌقَنيِيٍ رَبِرَ مَ نّ،حّمّ نُن سٌفٌقُرٍ بَنشِ بِرِن،نَشٍيٍ رَتٌقَنشِ سِلِ حِنيِ رَ.ﭑ نَ بِرِن كَنَمَ نّ.»عَلَتَلَ شَ مَسٍنيِ نَن نَ كِ.]]></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عَلَ نَشَن حَنِفٍشِ عِسِرَيِلَ بّ]]></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وٌ وٌ تُلِ مَتِ يِ مَسٍنيِ رَ،عَلَتَلَ نَشَن مَسٍنمَ عِسِرَيِلَكَيٍ بّ،عَ شَبِلّ نَشَن نَمِنِ مِسِرَ بْشِ رَ.]]></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ﭑ وٌ تَن نَن فبَنسَن سُفَندِ دُنِحَ شَبِلّيٍ بِرِن يَ مَ.نَ نَن عَ رَ، ﭑ عَ حَنِفٍشِ وٌ شَ حَشَنكَتّ سْتْ وٌ شَ يُنُبِيٍ شَ قٍ رَ.»]]></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مِشِ قِرِن نْمَ حّرّ رَلَندٍشَ عٍ مُ لَنشِ نَ مَ؟]]></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يّتّ عَ شُي رَ مِنِمَ وُلَ عِشَ عَ مُ سُبٍ ندٍ سْتْشِ؟]]></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شْنِ فٌرٌ مَ يّلّ كُيشَ دٌنسٍ مُ نَ يّلّ رَ؟فَنتَنيِ نْمَ قُلَدٍشَ شْنِ مُ سُشُشِ عَ رَ؟]]></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قٍرِ قٍمَ تَا ندٍ كُي حَمَ كُي مُ عِقُ؟فبَلٌي تَا ندٍ لِمَ، شَ عَلَتَلَ شَ مُ عَ رَفِرِ؟]]></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مَرِفِ عَلَتَلَ مُ قٍقٍ رَبَمَ،عَ مُ عَ شَ فُندٌ مَسٍن عَ شَ كٌنيِ نَمِحْنمّيٍ بّ.]]></a:t>
            </a:r>
          </a:p>
        </p:txBody>
      </p:sp>
    </p:spTree>
  </p:cSld>
  <p:clrMapOvr>
    <a:masterClrMapping/>
  </p:clrMapOvr>
</p:sld>
</file>

<file path=ppt/theme/theme1.xml><?xml version="1.0" encoding="utf-8"?>
<a:theme xmlns:a="http://schemas.openxmlformats.org/drawingml/2006/main" name="Theme28">
  <a:themeElements>
    <a:clrScheme name="Theme2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2026-06-09T23:11:11Z</dcterms:created>
  <dcterms:modified xsi:type="dcterms:W3CDTF">2026-06-09T23:11:11Z</dcterms:modified>
  <dc:title>Bible.com.au: عَننَبِ عَمٌسِ 3:1-15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