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عَمٌسِ 2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دُفِ عِتَلَمَ عٍ نَشَن نَسُشُشِ سّيكّ رَ،عٍ عٍ سَ نَ مَ سّرّشّبَدٍ قّ مَ.عٍ وّنِ سْتْمَ تِنشِنتَرٍيَ رَ،عٍ نَ مِن عٍ شَ عَلَيٍ شَ بَنشِيٍ كُي.»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ٍ نَ قِنسِرِوَلِيَ بِرِن نَبَمَ ﭑ يَ عِ،ﭑ تَن نَشَن عَمٌرِكَيٍ هَلَكِ عٍ بّ،عَمٌرِكَيٍ نَشٍيٍ شُنفبٌ عٍ سّنبّ فبٌ عَلْ كٌندٍ بِلِ.ﭑ نَشَ عَمٌرِكَيٍ قْشِ بِرِن بَ نَا،عَلَكٌ عٍ نَشَ نْ سّنبّ سْتْدٍ سْنْن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ن نَشَ وٌ رَ مِنِ مِسِرَ بْشِ رَ،ﭑ قَ وٌ رَحّرّ حّ تٌنفٌ نَانِ بُن مَ فبٍنفبٍرٍنيِ مَ،عَلَكٌ وٌ شَ عَمٌرِ بْشِ سْتْ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شَ نَمِحْنمّيٍ رَكٍلِ وٌ يَ مَ،عَ نُن نَسَرِ سّفّتَلَيٍ نَشٍيٍ بَرَ قِ ﭑ مَ.عِسِرَيِلَكَيٍ، عَ مُ نَ نَ كِ شّ؟»عَلَتَلَ شَ وْيّنيِ نَن نَ كِ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كْنْ وٌ تَن بَرَ بٍيرٍ سٌ نَسَرِ مِشِيٍ يِ رَ.وٌ بَرَ تْنيِ دْشْ نَمِحْنمّيٍ رَعَ عٍ نَشَ عَلَ شَ مَسٍنيِ مَسٍن.»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قَمَ وٌ بُتُشُندٍ نَ نَن مَ،عَلْ كٌتٍ بِنيٍ عَ مَشَنِن سٍ بُتُشُنمَ كِ نَشّ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شُلُنشِ مُ نْمَ عَ فِدٍ.سّنبّمَ سّنبّ بَمَ نّ عَ يِ رَ.فٍرٍ سٌي قَشَمَ نّ فٍرٍ كُي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نبّ وٌلِ مُ تِمَ.نَشَن شُلُن عَ فِدٍ نَ سَنيِ مُ عَ بَمَ عٍ عِ.سٌي رَفِ مُ كِسِم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لْشْي فٍرٍ سٌي سُو سَشِ عَ فِمَ عَ مَفٍلِ نَن نَ.»عَلَتَلَ شَ مَسٍنيِ نَن نَ كِ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ٌوَبَ شَ يُنُبِ سَر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شَ عَ مَسٍن،«مٌوَبَ شَ يُنُبِ رَبَشِ سَشَنيِ،شَ نَ مُ عَ رَ نَانِ شَ قٍ رَ،ﭑ مُ فبِلٍنمَ ﭑ مَ نَتّ قْشْ رَ.عٍ بَرَ عٍدٌن مَنفّ شْرِيٍ فَن هَن عٍ بَرَ قِندِ شُبٍ ر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ّ دِنمَ مٌوَبَ رَ نَ نَن مَ.نَ تّ قَمَ نّ كٍرِيٌتِ يِرٍ مَكَنتَشِيٍ فَندٍ.مٌوَبَ شَ قٍ حْنمَ فٍرٍ سْنشْي نَن كُي،فٍرٍ قٍرِ قٍ شُي كُي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ٍ شَ كِيتِسَ شُنفبٍ هَلَكِمَ نّنُن عَ شَ كُنتِفِيٍ رَ.»عَلَتَلَ شَ مَسٍنيِ نَن نَ كِ.يُدَيَ شَ يُنُبِ سَر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شَ عَ مَسٍن،«يُدَيَ شَ يُنُبِ رَبَشِ سَشَنيِ،شَ نَ مُ عَ رَ نَانِ شَ قٍ رَ،ﭑ مُ فبِلٍنمَ ﭑ مَ نَتّ قْشْ رَ.عٍ بَرَ ﭑ مَ سّرِيّ مَتَندِ،عٍ مُ ﭑ مَ يَامَرِيٍ سُشُ،بَرِ مَ عٍ بَرَ عٍ يّتّ رَلْي لَقٍ رَ عَلَ وُلٍ دَاشِيٍ رَ،عٍ بَبَيٍ لَ نَشٍيٍ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ّ دِنمَ يُدَيَ رَ نَ نَن مَ.نَ تّ نَن قَمَ دَرِ سَلَمُ يِرٍ مَكَنتَشِيٍ فَندٍ.»عِسِرَيِلَ شَ يُنُبِ سَر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شَ عَ مَسٍن،«عِسِرَيِلَ شَ يُنُبِ رَبَشِ سَشَنيِ،شَ نَ مُ عَ رَ نَانِ شَ قٍ رَ،ﭑ مُ فبِلٍنمَ ﭑ مَ نَتّ قْشْ رَ.عٍ تِنشِنتْي مَتِمَ كْبِرِ رَ،عٍ مِسِكِينّ مَتِمَ سَنكِرِ سَرٍ شَ قٍ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تْورْ مِشِيٍ شَ قٍ مَيٌ،عٍ تٌندِ سٍتَرٍ شَ كِيتِ سَدٍ.بَبّ نُن عَ شَ دِ، فِنّدِ مّدِ كٍرٍن مَسَمَ.نَ كُي عٍ بَرَ ﭑ شِلِ سّنِيّنشِ رَ سْتْ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2026-08-15T13:57:17Z</dcterms:created>
  <dcterms:modified xsi:type="dcterms:W3CDTF">2026-08-15T13:57:17Z</dcterms:modified>
  <dc:title>Bible.com.au: عَننَبِ عَمٌسِ 2:1-16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