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0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مٌسِ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عَسِدٌدِكَيٍ هَلَكِمَ نّ،عَ نُن مَنفّ نَشَن نَ عَسِكَلْن.ﭑ عٍكِرٌن حَشَنكَتَمَ نّ،قِلِسِتَكَيٍ بِرِن قَشَمَ نّ.»مَرِفِ عَلَتَلَ شَ مَسٍنيِ نَن نَ كِ.تِرٍ شَ يُنُبِ سَ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نَشَ عَ مَسٍن،«تِرٍ شَ يُنُبِ رَبَشِ سَشَنيِ،شَ نَ مُ عَ رَ نَانِ شَ قٍ رَ،ﭑ مُ فبِلٍنمَ ﭑ مَ نَتّ قْشْ رَ.عٍ بَرَ تَا ندٍيٍ شَ حَمَ بِرِن شَنِن عٍدٌن كٌنيِيَ كُي،عٍ سَاتّ كَنَ عٍ نَشَن تٌنفٌ عٍ نُن عٍ نفَشَكٍرٍنيِ عِسِرَيِلَكَيٍ تَفِ.]]></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تّ دِنمَ تِرٍ تّتّ رَ نَ نَن مَ.نَ تّ قَمَ نّ عَ يِرٍ مَكَنتَشِيٍ فَندٍ.»عٍدٌن شَ يُنُبِ سَ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نَشَ عَ مَسٍن،«عٍدٌن شَ يُنُبِ رَبَشِ سَشَنيِ،شَ نَ مُ عَ رَ نَانِ شَ قٍ رَ،ﭑ مُ فبِلٍنمَ ﭑ مَ نَتّ قْشْ رَ.عٍ بَرَ عٍ نفَشَكٍرٍنيِيٍ فٍرٍ سَنتِدّفّمَ رَ.عٍ مُ كِنِكِنِ عٍ مَ،عٍ شَ شْنّ شُن نَن تُن مَسَ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تّ دِنمَ نّ تٍمَن نَ.نَ تّ نَن قَمَ بٌسَرَ يِرٍ مَكَنتَشِيٍ فَندٍ.»عَمٌنِ شَ يُنُبِ سَ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تَلَ نَشَ عَ مَسٍن،«عَمٌنِكَيٍ شَ يُنُبِ رَبَشِ سَشَنيِ،شَ نَ مُ عَ رَ نَانِ شَ قٍ رَ،ﭑ مُ فبِلٍنمَ ﭑ مَ نَتّ قْشْ رَ.عٍ بَرَ فَلَدِ فِنّ قُرُشِيٍ قُرِيٍ رَبْو سَنتِدّفّمَ رَ،عَلَكٌ عٍ شَ بْشِ شُن شَ مَسَ.]]></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تّ رَدّشّمَ رَابَ تّتّ رَ نَ نَن مَ.نَ تّ نَن قَمَ عَ يِرٍ مَكَنتَشِيٍ فَندٍ.]]></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شَ مَنفّ نُن عَ شَ كُنتِفِيٍ قَمَ نّ شَنِندٍ كٌنيِيَ كُي،فٍرٍ سْنشْي رَتٍ فٍرٍ سٌ لْشْي،تُرُننَادّ قٌيٍ مِنِ شُي لْشْي.»عَلَ شَ مَسٍنيِ نَن نَ كِ.]]></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عَمٌسِ شَ مَسٍن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ننَبِ عَمٌسِ، تٍكٌوَكَ شُرُ سٍ كَنيِ، نَشَ لَامَتُنيِ تٌ عِسِرَيِلَ شَ قٍ رَ يُدَيَ مَنفّ يُسِيَ نُن عِسِرَيِلَ مَنفّ يٍرٌبٌوَ مِ، يٌوَ سِ شَ دِ شَ وَشَتِ، حّ قِرِن بٍينُن بْشِ شَ سّرّن.عَننَبِ عَمٌسِ شَ مَسٍنيِ نَن 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عَ شَاحّ شُي رَ مِنِمَ سِيٌنِ مَ عَلْ يّتّ،عَ عَ شُي عِتٍشِ رَ مِنِمَ كٍلِ دَرِ سَلَمُ.سّشّ مُ نَ قِيلِيٍ مَ شُرُ سٍيٍ نَشَن دٌنمَ،كَرٍ مٍلٍ فٍيَ قَن بَرَ شَرَ.»دَ مَسِ شَ يُنُبِ سَ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تَلَ نَشَ عَ مَسٍن،«دَ مَسِ شَ يُنُبِ رَبَشِ سَشَنيِ،شَ نَ مُ عَ رَ نَانِ شَ قٍ رَ،ﭑ مُ فبِلٍنمَ ﭑ مَ نَتّ قْشْ رَ.عٍ بَرَ فَلَدِ كَنَ عَ حَاشِ رَ،عَلْ بْشِ بُشَمَ كِ 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تّ دِنمَ شَسَيٍلِ شَ بَنشِ رَ نَ نَن مَ.نَ تّ نَن قَمَ بٍن هَدَدَ شَ يِرٍ مَكَنتَشِيٍ فَندٍ.]]></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دَ مَسِ شَ نَادّ بَلَن سٍ فِرَ مَ نّ.ﭑ عَوٍنِكَيٍ هَلَكِمَ نّ فُلُنبَ كُي،عَ نُن مَنفّ نَشَن نَ بٍتِ عٍدٍن.سِرِيَ حَمَ شَنِنمَ نّ كِرِيَ كٌنيِيَ كُي.»عَلَتَلَ شَ مَسٍنيِ نَن نَ كِ.فَسَ شَ يُنُبِ سَ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نَشَ عَ مَسٍن،«فَسَ شَ يُنُبِ رَبَشِ سَشَنيِ،شَ نَ مُ عَ رَ نَانِ شَ قٍ رَ،ﭑ مُ فبِلٍنمَ ﭑ مَ نَتّ قْشْ رَ.عٍ بَرَ تَا ندٍيٍ شَ حَمَ بِرِن شَنِن عٍدٌن كٌنيِيَ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تّ دِنمَ فَسَ تّتّ رَ نَ نَن مَ.نَ قَمَ نّ عَ يِرٍ مَكَنتَشِيٍ فَندٍ.]]></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2026-06-15T08:06:44Z</dcterms:created>
  <dcterms:modified xsi:type="dcterms:W3CDTF">2026-06-15T08:06:44Z</dcterms:modified>
  <dc:title>Bible.com.au: عَننَبِ عَمٌسِ 1:1-15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