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اكَيٍ نَشَ سّيوَ عَ قَ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مّ ندٍ نُ نَ نَ تَا كُي نَشَن شِلِ سِمْن. عَ نُ دُورٍيَ رَبَمَ نَشَن سَمَرِكَيٍ بِرِن نَكَابَمَ، عَ نُ قَ عَ يّتّ عِف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بِرِن، دِ مّدِيٍ نُن قٌرِيٍ، عَ شُي رَ مّشِ عَ قَنيِ رَ. عٍ نُ عَ قَلَ، «يِ شّمّ عَلَ سّنبّ نَ عَ رَ، وٌن نَشَن شِلِ قَلَمَ سّنبّ شُنف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 بَرَ بِرَ عَ قْشْ رَ كَبِ عَ شْننَكُيٍ بَرِ مَ عَ نُ عٍ رَكَابَمَ عَ شَ دُورٍ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 تٌ لَ قِلِثُ رَ، نَشَن عَلَ شَ مَنفّيَ نِينِ نُن عِسَ عَلَ شَ مِشِ سُفَندِشِ شَ شِبَارُ قَنيِ كَوَندِ رَبَمَ، شّمّيٍ نُن فِنّيٍ نَشَ عٍ شُنشَ يٍ شْو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مْن يَتِ نَشَ دَنشَنِيَ، عَ قَن نَشَ عَ شُنشَ يٍ شْورَ. عَ نَشَ بِرَ قِلِثُ قْشْ رَ. عَ نَشَ كَابَ عَ شَ تْنشُمَيٍ نُن كَابَنَكٌ شُنفبٍ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يرَيٍ، نَشٍيٍ نُ نَ دَرِ سَلَمُ، عٍ تٌ عَ مّ سَمَرِكَيٍ بَرَ تِن عَلَ شَ مَسٍنيِ رَ، عٍ نَشَ ثِيّرِ نُن يَيَ شّي نَ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سٌ نَا، عٍ نَشَ عَلَ مَشَندِ عَلَكٌ سَمَرِكَيٍ شَ عَلَ شَشِلِ سّنِيّنشِ سْ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بَرِ مَ عَلَ شَشِلِ سّنِيّنشِ مُ نُ فٌرٌشِ مِشِ يٌ مَ عٍ يَ مَ سِندٍن. عٍ نُ شُنشَشِ يٍ نَن فبَنسَن شْورَ عِسَ شِلِ شَ 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وَ، ثِيّرِ نُن يَيَ نَشَ عٍ بّلّشّ سَ عٍ مَ، عٍ نَشَ عَلَ شَشِلِ سّنِيّنشِ سْ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يٍ شَ تْو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مْن تٌ عَ تٌ عَلَ شَشِلِ سّنِيّنشِ نُ سْتْمَ شّيرَيٍ بّلّشّيٍ نَن سَابُي رَ، عَ نَشَ كْبِرِ مَسٍن عٍ بّ، عَ قَ عَ قَ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يِ سّنبّ قِ ﭑ قَن مَ، عَلَكٌ ﭑ نَ ﭑ بّلّشّيٍ سَ نَشَن مَ، عَ شَ عَلَ شَشِلِ سّنِيّنشِ سْ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ثِيّرِ نَشَ عَ يَابِ، «عِ تَن نُن عِ شَ كْبِرِ شُن شَ رَكَنَ، بَرِ مَ عِ عَ مَحْشُنشِ نّ عَلَ شَ كِ سْتْمَ كْبِرِ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فبٍ يٌ مُ نَ يِ قٍ يَ مَ، بَرِ مَ عِ سٌندٌنيِ مُ قِيشّشِ عَلَ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فبِلٍن يِ قٍ حَاشِ قْشْ رَ. عِ مَن شَ مَرِفِ مَشَندِ عَلَكٌ عَ شَ دِحّ عِ مَ عِ شَ يِ مَحْشُنيِ شَ قٍ رَ، شَ عَ سَ تِن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عَ تٌشِ نّ يِ كِ، عِ نَ قٍ حَاشِ فبٍفبٍ كُي. عِ بَرَ قِندِ سٍنتَنّ شَ كٌن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مْن نَشَ عَ يَابِ، «وٌ يّتّ شَ مَرِفِ مَشَندِ ﭑ بّ عَلَكٌ وٌ قٍ نَشٍيٍ بِرِن قَلَشِ عَ نَشَ ﭑ لِ.»]]></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فّ سٍيدٍحْشْيَ بَدٍ مَرِفِ شَ مَسٍنيِ رَ، ثِيّرِ نُن يَيَ نَشَ فبِلٍن دَرِ سَلَمُ. كِرَ قَن نَ، عٍ نَشَ شِبَارُ قَنيِ كَوَندِ تِ سَمَرِ تَا وُيَشِ كُي.عٍتِيٌثِ شُنمَتِ ندٍ شُنشَقٍ يٍ شْو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رِفِ شَ مَلٍكّ نَشَ عَ قَلَ قِلِثُ بّ، «كٍلِ، سِفَ يِرٍقَنيِ بِرِ رَ، فبٍنفبٍرٍن كِرَ شْن، نَشَن فٌرٌ مَ فَسَ، كٍلِقٍ دَرِ سَلَ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كٍلِ، عَ نَشَ عٍتِيٌثِكَ ندٍ لِ كِرَ رَ. شّمّ نَن نُ عَ رَ نَشَن مُ نُ نْمَ فِنّ قٍ رَبَدٍ. عَ قِندِشِ كَندَ سِ، عٍتِيٌثِ مَنفّ فِنّ شُنمَتِ نَن نَ. عَ تَن نَن نُ عَ شَ نَاقُلِ بِرِن كَنتَمَ. عَ نُ قَشِ سَلِدٍ نّ دَرِ سَلَ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لْشْي، حَشَنكَتّ شُنفبٍ نَشَ دَرِ سَلَمُ دَنشَنِيَتْي حَمَ سُشُ. عٍ بِرِن نَشَ يٍنسٍن سَمَرِ نُن يُدَيَ بْشِ مَ قٌ شّيرَيٍ، نٍيٍ نَن فبَنسَن لُ نَا.]]></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 فبِلٍنقٍ عَ شْنيِ، عَ دْشْشِ عَ شَ مَحّرّ سٍ كُي، عَ نَ عَننَبِ عٍسَيِ شَ كِتَابُي شَرَنقٍ.]]></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 شَشِلِ سّنِيّنشِ نَشَ عَ مَسٍن قِلِثُ بّ، «سِفَ، عِ عِ مَكْرّ نَ مَحّرّ سٍ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قِلِثُ نَشَ سِفَ عَ فِ رَ. عَ نَشَ عٍتِيٌثِكَ شُي مّ، عَ نُ عَننَبِ عٍسَيِ شَ كِتَابُي شَرَنقٍ. عَ نَشَ عَ مَشْرِن، «عِ نَشَن شَرَنقٍ يِ كِ، عِ عَ قَهَامُ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 عَ يَابِ، «ﭑ نْمَ نَ رَ دِ، شَ مِشِ يٌ مُ نَ نَشَن عَ تَفِ رَبَمَ ﭑ بّ؟» عَ نَشَ عَ قَلَ قِلِثُ بّ عَ شَ دْشْ عَ سّيتِ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 نَ يِ سّبّلِ نَن شَرَنقٍ كِتَابُي كُي؛«عٍ عَ شَنِنشِ تّمُي نَشّ عَ شَ قَشَعَ نَشَ لُ عَلْ يّشّي نَشَن شَنِنمَ قَشَدٍ.عَ مُ عَ شُي يٌ رَ مِنِ،عَلْ يّشّي نَشَن تِمَ عَ شَبٍ مَشَبَمَ 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شَ مَرَيَافِ كُي،عٍ نَشَ عَ مَكِيتِ سّرِيّ شَنبِ.ندٍ نْمَ عَ شَ تَرُشُي قَلَدٍ؟عَ شَ سِمَيَ بَرَ حْن بْشِ قَ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عٍتِيٌثِكَ نَشَ عَ قَلَ قِلِثُ بّ، «يَندِ، عَ مَسٍن ﭑ بّ، عَننَبِ عٍسَيِ ندٍ شَ قٍ قَلَمَ يِ كِ؟ عَ يّتّ بَ، كَ مِشِ فبّتّ؟»]]></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وَ، قِلِثُ نَشَ عَ قْلْ نَ سّبّلِ مَ، عَ نَشَ عَ كَوَندِ عِسَ شَ شِبَارُ قَن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 سِفَقٍ كِرَ شْن، عٍ نَشَ يٍ لِ. نَ عٍتِيٌثِكَ نَشَ عَ قَلَ قِلِثُ بّ، «يٍ نَن يَ. نَنسٍ عَ نِيَمَ ﭑ مُ شُنشَمَ يٍ شْو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قِلِثُ نَشَ عَ يَابِ، «شَ عِ دَنشَنِيَ عِ بْحّ بِرِن نَ، عِ نْمَ نَ رَ.» نَ عٍتِيٌثِكَ نَشَ عَ يَابِ، «ﭑ لَشِ عَ رَ، عَلَ شَ دِ نَن لَنشِ عِسَ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مّ تِنشِنشِيٍ نَشَ عٍتِيّن نَفَتَ. عٍ نَشَ وَ عَ شَ قَشّ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شَ مَحّرّ سٍ رَتِ، عٍ قِرِن بِرِن نَشَ فٌرٌ يٍ مَ. قِلِثُ نَشَ نَ عٍتِيٌثِكَ شُنشَ يٍ شْو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تٌ تٍ يٍ شْورَ، مَرِفِ شَشِلِ نَشَ قِلِثُ تٌنفٌ، عَ عَ شَنِن. نَ عٍتِيٌثِكَ مُ قَ عَ تٌ سْنْن. عَ نَشَ سِفَ سّيوّ كُ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قِلِثُ نَشَ مِنِ عَسٌتُ تَا كُي. عَ مَن نَشَ سِفَ سٍسَرٍ. عَ نَشَ شِبَارُ قَنيِ كَوَندِ تِ تَا بِرِن كُي عَ نُ دَنفِمَ دّننَشّ.]]></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سْلُ تَن نَشَ دَنشَنِيَتْي حَمَ تْورْ. عَ نُ سٌمَ بَنشِيٍ كُي، عَ نُ دَنشَنِيَتْي شّمّيٍ نُن فِنّيٍ رَ مِنِ، عَ نُ قَ عٍ سَ فٍي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نشَنِيَتْي تٌ يٍنسٍن يّ، عٍ نَشَ شِبَارُ قَنيِ كَوَندِ تِ يِرٍ بِرِن.شِبَارُ قَنيِ كَوَندِقٍ سَمَ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قِلِثُ تٌ فٌرٌ سَمَرِ تَا ندٍ كُي، عَ نَشَ عَلَ شَ مِشِ سُفَندِشِ شَ قٍ مَسٍن نَاكَيٍ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حَمَ تٌ قِلِثُ شَ كَابَنَكٌييٍ تٌ، عٍ نَشَ عٍ تُلِ مَتِ عَ رَ عَ قَ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حِننّيٍ نَشَ فبِلٍن قُرٍ مَيٍ قْشْ رَ، عٍ نُ قَ فبٍلٍفبٍلٍ. مَبّنيِ نُن نَمَتّ وُيَشِ نَشَ يَلَن.]]></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2026-08-15T13:56:00Z</dcterms:created>
  <dcterms:modified xsi:type="dcterms:W3CDTF">2026-08-15T13:56:00Z</dcterms:modified>
  <dc:title>Bible.com.au: تَرُشُي 8:1-40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