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وَ، عَلَ نَشَ سُننَ سَاتّ قِ عِبُرَهِمَ مَ. عِبُرَهِمَ تٌ عِسِيَفَ بَرِ، عَ نَشَ عَ سُننَ عَ شِ سٌلٌمَسَشَن ندٍ مَ. عِسِيَفَ تٌ يَشُبَ بَرِ، عَ نَشَ عَ قَن سُننَ. يَشُبَ قَن نَشَ وٌن بٍنبَ قُ نُن قِرِنيِيٍ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بٍنبَيٍ نَشَ يُسُقُ تْونّ، عٍ نَشَ عَ مَتِ، عَ نَشَ قِندِ كٌنيِ رَ مِسِرَ بْ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لَ نَشَ لُ عَ قْشْ رَ. عَ نَشَ عَ رَ مِنِ عَ شَ كْنتْقِلِ بِرِن كُي. عَ نَشَ هِننّ نُن شَشِلِمَيَ قِ عَ مَ، عَلَكٌ عَ شَ رَقَن مِسِرَ مَنفّ مَ، نَشَن عَ قِندِ مِسِرَ فٌمِنَ نُن عَ شَ بَنشِ بِرِن شُنمَ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امّ شُنفبٍ نَشَ سٌ مِسِرَ بْشِ مَ عَ نُن كَنَان بْشِ. وٌن بَبَيٍ مُ نُ بَلٌي سْتْمَ، تْورّ نَشَ ف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شُبَ نَشَ عَ مّ عَ مّنفِ نَ مِسِرَ بْشِ مَ. عَ نَشَ وٌن بَبَيٍ شّي نَا عَ سِ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سِفّ قِرِن ندٍ، يُسُقُ نَشَ عَ يّتّ مَسٍن عَ قَقَشَكٍرٍنيِيٍ بّ، مِسِرَ مَنفّ قَن نَشَ يُسُقُ شَبِلّ رَكٌ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وَ، يُسُقُ نَشَ عٍ شّي عَ بَبَ يَشُبَ تٌنفٌدٍ نُن عَ شَ دٍنبَيَ بِرِن. عٍ كْنتِ نُ سِفَشِ هَن مِشِ تٌنفٌ سٌلٌقٍرٍ عَ نُن سُو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شُبَ نَشَ فٌرٌ مِسِرَ، عَ قَشَ دّننَشّ عَ نُن وٌن بَبَ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رٍيٍ نَشَ رَفبِلٍن سِكٍمِ، عٍ عٍ رَفَتَ فَبُرِ نَن كُي، عِبُرَهِمَ نَشَن سَرَ كْبِرِ رَ شَمٌرِ شَ دِ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 لَايِدِ رَكَمَلِ وَشَتِ تٌ مَكْرّ، لَايِدِ نَشَن تٌنفٌشِ عِبُرَهِمَ بّ، وٌن مَ حَمَ شُن نَشَ مَسَ مِسِرَ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تِيّن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شَنبِ مَنفّ فبّتّ نَشَ تِ نَشَن مُ نُ يُسُقُ شَ قٍ كٌ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مَنفّ نَشَ وٌن مَ حَمَ يَنقَ. عَ نَشَ وٌن بٍنبَيٍ حَشَنكَتَ، هَن عَ نَشَ عٍ يَامَرِ عٍ شَ عٍ شَ دِيْرّيٍ وْلّ، عَلَكٌ عٍ شَ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عَننَبِ مُنسَ نَشَ بَرِ، عَلَ هِننّ نَشَن نَ. كِكٍ سَشَن عَ رَبَلٌقٍ عَ بَبَ شَ بَن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شَنبِ عَ نَشَ عَ بّلّشّ بَ عَ مَ. مِسِرَ مَنفّ شَ دِ فِنّ قَ عَ تٌنفٌ، عَ نَشَ عَ رَ مْ عَلْ عَ شَ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ننَبِ مُنسَ نَشَ كٌلٌن سْتْ مِسِرَ شَ قٍ بِرِن مَ. عَ وْيّن كِ نُن عَ حّرّ كِ نَشَ سّنبّ سْ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حّ تٌنفٌ نَانِ سْتْ، عَ نَشَ وَ عَ نفَشَكٍرٍنيِيٍ كٌلٌنقٍ. عَ نَشَ سِفَ عَ بٌورٍ عِسِرَيِلَكَيٍ يِرٍ مَ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مِسِرَكَ تٌ عَ قٍ حَاشِ نِيَقٍ عِسِرَيِلَكَ ندٍ رَ، عَننَبِ مُنسَ نَشَ عَ نفَشَكٍرٍنيِ شَ فٍرٍ سٌ، عَ نَشَ مِسِرَكَ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مَحْشُن عَ عَ نفَشَكٍرٍنيِيٍ عَ كٌلٌنمَ نّ عَلَ شْرّيَ قِمَ عٍ مَ عَ سَابُي نَن نَ، كْنْ عٍ مُ كٌلٌن سْتْ 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عِبَ، عَننَبِ مُنسَ نَشَ عِسِرَيِلَكَ قِرِن تٌ، عٍ نَ فٍرٍقٍ. عَ نَشَ كَتَ عٍ شَ لَن عٍ بٌرٍ مَ، عَ نَشَ عَ قَلَ عٍ بّ، ‹نفَشَكٍرٍنمَيٍ نَن نَ وٌ رَ. مُنقٍ رَ وٌ قٍ حَاشِ نِيَمَ وٌ بٌ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نَشَن نُ قٍ حَاشِ رَبَقٍ عَ نفَشَكٍرٍنيِ رَ، عَ نَشَ عَننَبِ مُنسَ رَدِن يّ، عَ عَ قَلَ عَ بّ، ‹ندٍ عِ تِشِ مَنفّ نُن كِيتِسَ رَ مُشُ 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شّدُبّ كُنتِفِ نَشَ عٍتِيّن مَشْرِن، «نَشَن قَلَشِ عِ شُن مَ، نْندِ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وَشِ ﭑ قَشَقٍ نّ عَلْ عِ مِسِرَكَ قَشَشِ كِ نَشّ شٌ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ننَبِ مُنسَ تٌ نَ وْيّنيِ مّ، عَ نَشَ عَ فِ. عَ نَشَ سَبَتِ مَدِيَن بْشِ مَ، عَ نَشَ دِ قِرِن بَرِ مّن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حّ تٌنفٌ نَانِ دَنفِ شَنبِ، مَلٍكّ نَشَ مِنِ عَ مَ تّ شْورَ نَشَن نُ سَنسِ بِلِ فَنقٍ فبٍنفبٍرٍنيِ مَ، سِنَيِ فٍيَ قَ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ننَبِ مُنسَ تٌ نَ قٍ تٌ، عَ نَشَ كَابَ. عَ تٌ عَ مَسٌ عَ رَ، عَ شَ عَ عِفبّ، عَ نَشَ مَرِفِ شُ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بَبَيٍ مَرِفِ عَلَ نَن ﭑ نَ، عِبُرَهِمَ، عِسِيَفَ، نُن يَشُبَ مَرِفِ عَلَ.› عَننَبِ مُنسَ نَشَ سّرّن، عَ نَشَ فَاشُ عَ عِفبّقٍ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رِفِ نَشَ عَ قَلَ عَ بّ، ‹سَنكِرِ بَ عِ سَنيِ، بَرِ مَ عِ تِشِ دّننَشّ، بْشِ سّنِيّنشِ نَ عَ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بَرَ ﭑ مَ حَمَ شَ تْورّ تٌ مِسِرَ، ﭑ بَرَ عٍ كُتُن شُي مّ. ﭑ بَرَ فٌرٌ ﭑ شَ شْرّيَ قِ عٍ مَ. يَكْسِ، ﭑ شَ عِ شّي مِسِ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 عَننَبِ مُنسَ شّي نّ، عٍ عَ قَلَ نَشَن بّ، ‹ندٍ عِ تِشِ مَنفّ نُن كِيتِسَ رَ مُشُ شُن مَ.› مَلٍكّ نَشَن مِنِشِ عَ مَ تّ شْورَ عَ نَشَ عَ مَسٍن عَ بّ عَ شَ قِندِ مَنفّ نُن مَرَكِسِمَ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ننَبِ مُنسَ نَن عِسِرَيِلَكَيٍ رَ مِنِ مِسِرَ بْشِ رَ. حّ تٌنفٌ نَانِ بُن مَ، عَ نَشَ تْنشُمَيٍ نُن كَابَنَكٌييٍ رَبَ مِسِرَ، شُلُنيُمِ بَا، نُن فبٍنفبٍرٍنيِ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ننَبِ مُنسَ تَن نَشَ عَ قَلَ عِسِرَيِلَ بّ، ‹عَلَ نَمِحْنمّ رَ مِنِمَ وٌ نفَشَكٍرٍنيِيٍ نَن يَ مَ نَشَن لُمَ عَلْ ﭑ تَ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تِيّن نَشَ عٍ يَابِ، «ﭑ نفَشَكٍرٍنيِيٍ نُن ﭑ بَبَيٍ، وٌ وٌ تُلِ مَتِ ﭑ نَ. عَلَ دَرِيّ كَنيِ مِنِ نّ وٌن بَبَ عِبُرَهِمَ مَ عَ نُ نَ مٍسٌثٌتَمِيَ بْشِ مَ تّمُي نَشّ، بٍينُن عَ شَ سَبَتِ شَرَ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ن بٍنبَيٍ حَمَ عٍ تٌ نُ مَلَنشِ فبٍنفبٍرٍنيِ مَ، مَلٍكّ نَشَ وْيّن عَننَبِ مُنسَ بّ سِنَيِ فٍيَ قَرِ. عَ سّرِيّ نَشَن مّشِ، عَ نَشَ نَ رَدَنفِ وٌن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وٌن بٍنبَيٍ مُ تِن عَ شَ يَامَرِ سُشُدٍ. عٍ نَشَ عَ مَتَندِ، عٍ عٍ بْحّ تِ مِسِرَ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عَ قَلَ هَرُنَ بّ، ‹عَلَيٍ يَءِلَن وٌن بّ، نَشٍيٍ حّرّ مَ وٌن يَ رَ، بَرِ مَ يِ مُنسَ نَشَن وٌن نَمِنِشِ مِسِرَ، وٌن مُ عَ كٌلٌن سٍ نَشَن عَ سْتْ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كُيٍ يَءِلَن نِنفٍ مِسَالِ رَ، عٍ قَ سّرّشّ بَ عَ بّ. عٍ نَشَ حّلّشِن نَ رَ، عٍ نَشَن يَءِلَنشِ عٍ بّلّشّ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وَ، عَلَ نَشَ عَ كٌبٍ سٌ عٍ رَ، عَ نَشَ عٍ رَبٌلٌ، عٍ شَ تُنبُييٍ بَتُ، عَلْ عَ سّبّشِ نَمِحْنمّ شَ كِتَابُي كُي كِ نَشّ.‹عِسِرَيِلَ بْنسْي،وٌ سّرّشّيٍ بَ ﭑ تَن نَن بّحّ تٌنفٌ نَانِ بُن مَ فبٍنفبٍرٍنيِ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وٌ بَرَ مْلْكْ كُيٍ بَتُ،وٌ بَرَ رٍ مٍقَن تُنبُي كُيٍ بَتُ،وٌ كُيٍ نَشٍيٍ يَءِلَنشِ وٌ بّلّشّ رَ.نَ نَن عَ تٌشِ ﭑ قَن وٌ شَنِنمَ بَبِلْن شَنبِ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 شَ هْرْ مْلِنفِرَ، عَ شَ سٍيدٍحْشْيَ سّبّلِ نَ دّننَشّ، نَ نُ نَ وٌن بٍنبَيٍ تَفِ فبٍنفبٍرٍنيِ مَ. عَلَ نُ بَرَ عَ مِسَالِ مَسٍن عَننَبِ مُنسَ بّ، عَ نَشَ عَ يَامَرِ عَ شَ عَ يَءِلَن نَ كِ.]]></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وٌن بٍنبَيٍ تٌ هْرْ مْلِنفِرَ سْتْ، عٍ نَشَ عَ شَنِن بْشِ مَ عَلَ سِ فبّتّيٍ كٍرِ دّننَشّ، يٌسُوٍ شَ يَامَرِ بُن مَ. عَ نَشَ لُ نَا هَن دَوُدَ شَ وَشَ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دَوُدَ نَشَن نَقَنشِ عَلَ مَ، نَ نَشَ عَ مَشْرِن عَ شَ لِنفِرَ تِ عَ تَن يَشُبَ مَرِفِ عَلَ بّ.]]></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 سُلٍمَنِ نَن قَ نَ لِنفِرَ تِ عَلَ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نَشَ عَ قَلَ عَ بّ، ‹كٍلِ عِ شَ بْشِ نُن عِ شَبِلّ شُن، سِفَ بْشِ مَ ﭑ دّننَشّ مَسٍنمَ عِ بّ.›]]></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نْ عَلَ شِلِ شُنفبٍ كَنيِ مُ سَبَتِمَ عَدَ مَ شَ بَنشِ تِشِ كُي. نَمِحْنمّ نَ نَن مَسٍن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وٌ مَرِفِ نَشّ،كٌورٍ، ﭑ مَ كِبَنيِ،بْشِ، ﭑ سَنتِدٍ.وٌ بَنشِ مُندُن تِمَ ﭑ بّ؟وٌ يِرٍ مُندُن قِندِ مَ ﭑ مَ مَلَبُدٍ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ﭑ تَن شَ مُ نَ بِرِن يَءِلَن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 شَشِلِ نُن وٌ تُلِ شْرْشْ، وٌ سٌندٌنيِ مُ قَن. وٌ عَلَ شَشِلِ سّنِيّنشِ مَتَندِ مَ تّمُي بِرِن عَلْ وٌ بٍنبَيٍ عَ رَبَ كِ نَ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وٌ بٍنبَيٍ نَمِحْنمّيٍ بِرِن حَشَنكَتَ نّ. عٍ نَمِحْنمّيٍ قَشَ نّ، نَشٍيٍ نُ عَلَ شَ تِنشِنتْي شَ قَقٍ قَلَمَ. يَكْسِ وٌ بَرَ نَ قَن قَشَ.]]></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وٌ تَن نَشٍيٍ بَرَ عَلَ شَ سّرِيّ سْتْ مَلٍكّيٍ سَابُي رَ، وٌ مُ عَ رَبَتُشِ!»عٍتِيّن شَ قَشّ]]></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تٌ يِ مَسٍنيِ مّ، عٍ نَشَ شْنْ هَن عٍ نُ عٍ حِنيِيٍ رَشِن.]]></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كْنْ عَلَ شَشِلِ سّنِيّنشِ نَشَ فٌرٌ عٍتِيّن مَ. عٍتِيّن تٌ عَ يَ بَنبَن كٌورٍ مَ، عَ نَشَ عَلَ شَ دَرِيّ تٌ، عَ مَن نَشَ عِسَ تٌ عَ تِشِ عَلَ يِرٍقَنيِ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 نَشَ عَ مَسٍن، «ﭑ بَرَ كٌورٍ رَبِشِ تٌ، عَدَ مَ شَ دِ تِشِ عَلَ يِرٍقَنيِ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حَمَ نَشَ سْنشْي رَتٍ، عٍ نَشَ عٍ تُلِ دّ سّ. عٍ بِرِن نَشَ بَفَن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وَ، عَ نَشَ مِنِ كَلِدِ بْشِ رَ، عَ سَ سَبَتِ شَرَنِ. مّننِ، عَ بَبَ قَشَ شَنبِ، عَلَ نَشَ عَ رَدَنفِ يِ بْشِ مَ وٌ سَبَتِشِ دّننَشّ يِ كِ تٌ.]]></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نَشَ مِنِ عَ بُبُ رَ سِفَقٍ رَ تَا قَرِ مَ، عٍ عَ مَفْنْ هَن عَ نَشَ قَشَ. سٍيدٍيٍ نَشَ عٍ شَ دٌنمَيٍ سَ سّفّتَلَ ندٍ سَن مَ، نَشَن شِلِ سْلُ.]]></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نُ نَ عَ مَفْنْقٍ تّمُي نَشّ، عٍتِيّن نَشَ عَلَ مَشَندِ، «ﭑ مَرِفِ عِسَ، ﭑ نِي رَ سّنّ.»]]></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نَ شَنبِ عَ نَشَ عَ شِنبِ سِن، عَ نَشَ عَ شُي عِتٍ، «ﭑ مَرِفِ، عِ نَشَ عٍ سُشُ يِ يُنُبِ مَ!» عَ فّ نَ قَلَدٍ تَن مُ عَ رَ، عَ نَشَ تَا مَسَرَ. سْلُ قَن نُ نَ عٍتِيّن قَشَقٍ كُي.]]></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لِنفِرَ يٌ قِ عَ مَ يِ بْشِ كُي هَلِ سَنتِدٍ. كْنْ عَ نَشَ لَايِدِ تٌنفٌ عَ بّ، عَ قَمَ يِ بْشِ قِدٍ عَ تَن نُن عَ بْنسْي نَن مَ، هَلِ عَ قَشَ شَنبِ. نَ وَشَتِ دِ يٌ مُ نُ نَ عَ بّ سِن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شَ عَ قَلَ عَ بّ، ‹عِ بْنسْي سَبَتِمَ بْشِ فبّتّ نَن مَ. مّننِ عٍ قِندِ مَ نّ كٌنيِيٍ رَ. عٍ عٍ حَشَنكَتَ حّ كّمّ نَانِ بُ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مَن نَشَ عَ قَلَ، ‹ﭑ قَمَ نَ سِ مَكِيتِدٍ نَشَن عٍ رَ سٌمَ كٌنيِيَ كُي. نَ دَنفِ شَنبِ، عٍ كٍلِمَ نّ نَا، عٍ قَ ﭑ بَتُ بٍ.›»]]></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2026-08-15T13:56:03Z</dcterms:created>
  <dcterms:modified xsi:type="dcterms:W3CDTF">2026-08-15T13:56:03Z</dcterms:modified>
  <dc:title>Bible.com.au: تَرُشُي 7:1-60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