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رُشُي 6: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 نَشَ عَ شَ هِننّ نُن سّنبّ قِ عٍتِيّن مَ. عَ نُ تْنشُمَيٍ نُن كَابَنَكٌ شُنفبٍيٍ رَبَمَ حَمَ تَفِ.]]></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رٍنِكَيٍ نُن عَلٍسَندِرٍكَ نَشٍيٍ نُ سَلِمَ سَلِدٍ كُي، نَشَن شِلِ «شْرّيَ مِشِ شَ سَلِدٍ»، عَ نُن يُوِقِيٍ نَشٍيٍ كٍلِشِ سِلِسِ نُن عَسِ، عٍ نَشَ سْنشْ عٍتِيّ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عٍ مُ نْ عٍتِيّن شَ وْيّنيِ رَ، بَرِ مَ عَلَ شَشِلِ سّنِيّنشِ نَن نُ شَشِلِمَيَ قِمَ عَ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وَ، عٍ نَشَ شّمّ ندٍيٍ سَرٍ قِ، عٍ شَ عَ قَلَ، «مُشُ بَرَ عَ شُي مّ عَ وْيّنيِ قَلَمَ نَشَن مُ دَشَ عَننَبِ مُنسَ نُن عَلَ مَبِ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حَمَ، قٌرِيٍ، نُن سّرِيّ كَرَ مْشْيٍ كُي عِسٌ. عٍ نَشَ بَفَن عَ مَ، عٍ عَ سُشُ، عٍ عَ شَنِن يُوِقِ كِيتِسَيٍ يِ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تْوحّفّلَيٍ رَ مِنِ، نَشٍيٍ عَ قَلَ، «يِ شّمّ مُ بَمَ وْيّنيِ حَاشِيٍ قَلَقٍ هْرْ مْبَنشِ نُن عَلَ شَ سّرِيّ شَ قٍ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شُ بَرَ عَ شُي مّ، عَ عَ قَلَمَ عِسَ نَسَرّتِكَ قَمَ يِ هْرْ مْبَنشِ كَنَدٍ، عَ مَن نَامُنيِيٍ مَسَرَ مَ عَننَبِ مُنسَ نَشٍيٍ قِشِ وٌ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وِقِ كِيتِسَيٍ بِرِن نَشَ عٍ يَ بَنبَن عٍتِيّن نَ، عَ يَتَفِ نَشَ لُ عٍ بّ عَلْ مَلٍكّ.]]></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يرَ مَلِمَ سٌلٌقٍ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مُي، عِسَ قْشِرَبِرّيٍ كْنتِ شُن تٌ نُ مَسَمَ، يُوِقِيٍ نَشٍيٍ فِرّكِ شُي قَلَمَ، عٍ نَشَ عٍ مَوَ يُوِقِيٍ شْن نَشٍيٍ عٍبُرُ شُي قَلَمَ، بَرِ مَ لْشْ يٌ لْشْ دٌنسٍ عِتَشُنمَ تّمُي نَشّ، عٍ نُ نّيمُمَ نّ كَاحّ فِنّيٍ مَ نَشٍيٍ فِرّكِ شُي قَلَ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يرَ قُ نُن قِرِنيِ نَشَ عِسَ قْشِرَبِرّيٍ مَلَن، عٍ نَشَ عَ قَلَ عٍ بّ، «عَ مُ لَن مُشُ شَ عَلَ شَ مَسٍنيِ كَوَندِقٍ رَبٌلٌ دٌنسٍ عِتَشُن قٍ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نَن عَ رَ، ﭑ نفَشَكٍرٍنيِيٍ، وٌ شّمّ سٌلٌقٍرٍ سُفَندِ وٌ يَ مَ، مِشِ بِنيٍيٍ، شَشِلِمَيَ نُن عَلَ شَشِلِ سّنِيّنشِ نَ نَشٍيٍ بّ. مُشُ شَ يِ دٌنسٍ عِتَشُنقٍ سٌ عٍ 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كٌ مُشُ تَن شَ نُ لُ عَلَ مَشَندِ رَ نُن عَلَ شُي كَوَندِ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مَسٍنيِ نَشَ رَقَن بِرِن مَ. عٍ نَشَ عٍتِيّن سُفَندِ، شّمّ نَشَن شَ دَنشَنِيَ نُ فبٌ، عَلَ شَشِلِ سّنِيّنشِ مَن نُ فٌرٌشِ نَشَن مَ. عٍ مَن نَشَ قِلِثُ، ثِرٌكٌرُ، نِكَنٌرٌ، تِمٌن، نُن ثَرَ مٍنَسِ سُفَندِ، عَ نُن نِكٌلَسِ عَنتِيْكِكَ نَشَن سٌشِ يُوِقِيٍ شَ دِينّ يَ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عٍ دّنتّفّ شّيرَيٍ بّ. شّيرَيٍ نَشَ عٍ بّلّشّ سَ عٍ شُنيِيٍ مَ، عٍ نَشَ عَلَ مَشَندِ عٍ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 شَ مَسٍنيِ نَشَ يٍنسٍن يّ. عِسَ قْشِرَبِرّيٍ شُن نُ مَسَمَ عَ فبٍفبٍ رَ دَرِ سَلَمُ. سّرّشّدُبّ وُيَشِ قَن نُ دَنشَنِيَقٍ.عٍتِيّن سُشُقٍ]]></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2026-08-15T13:56:42Z</dcterms:created>
  <dcterms:modified xsi:type="dcterms:W3CDTF">2026-08-15T13:56:42Z</dcterms:modified>
  <dc:title>Bible.com.au: تَرُشُي 6:1-15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