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يّرِ نَشَ عَ مَسٍن عٍ بّ مُشُ عَ رَيَلَنشِ عَلَ شَشِلِ سّنِيّنشِ نَن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قٌرِيٍ نُن كُنتِفِيٍ، وٌ بَرَ مُشُ مَشْرِن يِ نَمَتّ شَ قٍ قَنيِ سْتْي مَ، عَ يَلَنشِ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ن نُن عِسِرَيِلَكَيٍ بِرِن شَ عَ كٌلٌن يِ شّمّ يَلَنشِ عِسَ نَسَرّتِكَ، عَلَ شَ مِشِ سُفَندِشِ، شِلِ سَابُي نَن نَ. وٌ عِسَ نَشَن بَنبَن وُرِ مَفَلَنبُشِ مَ، عَلَ نَشَن نَكٍلِ قَشّ مَ، عَ تَن نَن شِلِ يِ نَمَتّ رَيَلَ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مَنِيَشِ ‹فّمّ نَن نَ نَشَن تِدٍ فبٌ دَنفِ فّمّ بِرِن نَ، كْنْ وٌ تَن بَنشِتِيٍ بَرَ مّي نَ فّ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سِ مُ سْتْمَ ندٍندٍ رَ قٌ عَ تَن، بَرِ مَ شِلِ فبّتّ يٌ مُ نَ دُنِحَ، وٌن كِسِمَ نَشَن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كَابَ ثِيّرِ نُن يَيَ شَ لِمَنِيَ مَ، بَرِ مَ شَرَنتَرٍيٍ نَن نُ عٍ رَ. عٍ نَشَ عَ كٌلٌن عٍ نُ بَرَ بِرَ عِسَ قْشْ رَ عَ نُ نَ دُنِحَ مَ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مّ تٌ نُ تِشِ عٍ سّيتِ مَ، عَ يَلَنشِ، عٍ مُ نْ سٍسٍ قَلَ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ثِيّرِ، يَيَ، نُن نَ شّمّ يَامَرِ عٍ شَ مِنِ يُوِقِ كِيتِسَيٍ يَ مَ. عٍ نُ قَ وْيّن عٍ بٌرٍ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بٌرٍ مَشْرِن، «وٌن شَ مُنسٍ رَبَ يِ مِشِيٍ رَ؟ دَرِ سَلَمُكَيٍ بِرِن بَرَ عَ كٌلٌن عٍ كَابَنَكٌ شُنفبٍ نَن نَبَشِ. وٌن قَن مُ نْمَ نَ مَتَندِ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لَكٌ يِ قٍ نَشَ يٍنسٍن يّ مِشِيٍ رَ، وٌن شَ عٍ رَتْن عَ شْرْشْي رَ، عٍ نَشَ وْيّن عِسَ شِلِ رَ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يّرِ نُن يَيَ مَكِي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ثِيّرِ، يَيَ، نُن نَ شّمّ شِلِ. عٍ نَشَ وْيّن عٍ بّ عَ شْرْشْي رَ، عَ عٍ نَشَ مَسٍنيِ يٌ تِ، عٍ نَشَ مِشِ يٌ شَرَن عِسَ شِلِ رَ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يّرِ نُن يَيَ نَشَ عٍ يَابِ، «وٌ عَ مَتٌ، عَ لَنمَ مُشُ شَ بِرَ وٌ تَن نَن قْشْ رَ بَ، كَ عَ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مُ نْمَ دُندُدٍ قٍ مَ مُشُ بَرَ نَشَن تٌ، مُشُ بَرَ نَ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مَن نَشَ شَاحّ عٍ مَ، كْنْ حَمَ بِرِن تٌ نُ عَلَ مَتْشْمَ قٍ مَ نَشَن بَرَ رَبَ، عٍ مُ نْ لَندٍ عَ مَ عَ لَنمَ عٍ شَ عٍ حَشَنكَتَ كِ نَشّ. عٍ نَشَ عٍ رَبّحِ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شّمّ نَشَن نَيَلَنشِ، عَ شَ سِمَيَ نُ بَرَ دَنفِ حّ تٌنفٌ نَانِ رَ.تٌفٌندِيَتْييٍ عَلَ مَشَندِ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عٍ بّحِن، ثِيّرِ نُن يَيَ نَشَ سِفَ عٍ بٌورٍيٍ يِرٍ. عٍ نَشَ قٍ بِرِن يَبَ عٍ بّ سّرّشّدُبّ كُنتِفِيٍ نُن قٌرِيٍ نَشَن قَلَ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نَ مّ، عٍ بِرِن نَشَ عٍ شُي عِتٍ عَلَ مَ حَنِفٍ كٍرٍن قَرِ. عٍ نَشَ عَ مَشَندِ، «مَرِفِ، عِ تَن نَشَن كٌورٍ دَا، عَ نُن بْشِ، عَ نُن بَا، عَ نُن سٍ نَشَن بِرِن نَ دُنِحَ،]]></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ن نَن عَ قَلَ عَلَ شَشِلِ سّنِيّنشِ سَابُي رَ، عِ شَ كٌنيِ دَوُدَ دّ رَ، مُشُ بَبَ،‹مُنقٍ رَ سِيٍ بْحّ تٍشِ قُقَقُ؟مُنقٍ رَ حَمَيٍ مَتَندِ تِ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نِحَ مَنفّيٍ بَرَ كٍلِ،شُنمَتِيٍ بَرَ تِ مَرِفِنُن عَ شَ مِشِ سُفَندِشِ كَن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ندِ نَ عَ رَ، هٍرٌدٍ، ثٌنسِ ثِلَتِ، شْحّيٍ، عَ نُن عِسِرَيِلَ بْنسْييٍ بَرَ تِ عِ شَ كٌنيِ سّنِيّنشِ عِسَ كَنكٍ، عِ نَشَن سُفَندِ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يَ نُن ثِيّرِ تٌ نُ وْيّنمَ مِشِيٍ بّ، سّرّشّدُبّيٍ، هْرْ مْبَنشِ سْورِ يَرٍرَتِ، نُن سَدُ سٍنِيٍ نَشَ 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كٌ عٍ شَ قٍ بِرِن نَبَ عِ سِنفٍ نُ بَرَ نَتّ تٌنفٌ عَ نُ لَن نَشَن شَ رَ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كْسِ، مَرِفِ، عِ شَ عَ مَتٌ عٍ شَاحّشِ كِ نَشّ. سّنبّ قِ عِ شَ كٌنيِيٍ مَ، عَلَكٌ عٍ شَ نْ عِ شَ وْيّنيِ مَسٍندٍ لِمَ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بّلّشّ عِتَلَ، عَلَكٌ مِشِ شَ رَيَلَن، كَابَنَكٌييٍ نُن تْنشُمَيٍ شَ رَبَ عِ شَ كٌنيِ سّنِيّنشِ عِسَ شِلِ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فّ عَلَ مَشَندِدٍ، عٍ نُ مَلَنشِ دّننَشّ، نَ نَشَ سّرّن. عَلَ شَشِلِ سّنِيّنشِ نَشَ فٌرٌ عٍ بِرِن مَ. عٍ نَشَ سٌ عَلَ شَ وْيّنيِ مَسٍنقٍ لِمَنِيَ رَ.تٌفٌندِيَتْييٍ شَ لَ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نشَنِيَتْي حَمَ بِرِن بْحّ مَ قٍ نَشَ لُ كٍرٍن. مِشِ يٌ مُ عَ قَلَمَ عَ كٍرٍن فبٍ نَن نَ سٍ ندٍ رَ، كْنْ سٍ بِرِن نَشَ قِندِ بِرِن فبٍ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يرَيٍ نَشَ مَرِفِ عِسَ شَ مَرَكٍلِ مَسٍن مِشِيٍ بّ سّنبّ رَ. عَلَ نَشَ هِننّ عٍ رَ عَ قَن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تَرٍ يٌ مُ نُ نَ عٍ يَ مَ، بَرِ مَ شّيٍ نُن بَنشِيٍ نُ نَ نَشٍيٍ بِرِن يِ رَ، عٍ نُ عٍ مَتِمَ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 عَ سَرٍ دّنتّفّ شّيرَيٍ بّ. نٍيٍ نُ قَ عَ عِتَشُن كَنكَن هَيِ بّرّ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دٍ نُ نَ نَشَن شِلِ يُسُقُ، لٍوِ دِ نَشَن بَرِشِ سِثِرِ. شّيرَيٍ نُ عَ شِلِ قَلَمَ نّ بَرَنَبَسِ، نَ نَن قَلَشِ «مِشِ رَلِمَنِ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شّ مَتِ نَشَن نُ نَ عَ يِ، عَ نَشَ قَ عَ كْبِرِ رَ، عَ عَ دّنتّفّ شّيرَ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حّ نَشَ تٍ بَرِ مَ ثِيّرِ نُن يَيَ نُ حَمَ شَرَنقٍ، عَ قَلَقٍ مِشِ قَشَشِيٍ قَمَ نّ رَكٍلِدٍ عَلْ عِسَ رَكٍلِشِ كِ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سُشُ، عٍ عٍ سَ فٍيلِ هَن نَ كُيٍ عِبَ، بَرِ مَ كْي نُ بَرَ 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وُيَشِ نَشٍيٍ نَ وْيّنيِ مّ، عٍ نَشَ عَ سُشُ. دَنشَنِيَتْييٍ شُن نَشَ مَسَ، هَن شّمّيٍ كْنتِ نَشَ وُلُ سُولِ حْندْن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بَ، يُوِقِ يَرٍرَتِيٍ، قٌرِيٍ، نُن سّرِيّ كَرَ مْشْيٍ نَشَ عٍ مَلَن دَرِ سَ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ن عَنَنِ سّرّشّدُبّ كُنتِفِ، نُن كَيَقَ، يَيَ، عَلٍسَندِرٍ، عَ نُن نَشٍيٍ بِرِن نَ سّرّشّدُبّ كُنتِفِ بْنسْ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ثِيّرِ نُن يَيَ تِ عٍ تَفِ، عٍ نَشَ عٍ مَشْرِن، «وٌ نْشِ يِ رَيَلَندٍ دِ؟ وٌ عَ رَيَلَنشِ سَابُي مُندُن نَ؟»]]></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تَرُشُي 4:1-37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