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رُشُي 2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ثُبِلِيُ بَبَ نُ سَشِ، عَ قُرَشِ، مَنفَقَشّ نُ نَ عَ مَ. ثْلُ تٌ عَ مَكْرّ عَ رَ، عَ نَشَ عَ بّلّشّ سَ عَ مَ، عَ عَلَ مَشَندِ، عَ نَشَ عَ رَيَلَ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شَنبِ، سُرِ قُرٍ مَ فبّتّيٍ نَشَ قَ، ثْلُ نَشَ عٍ قَن نَيَلَ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مُشُ بِنيَ عَ قَنيِ رَ. مُشُ تٌ كٍلِ سِفَدٍ، عٍ نَشَ قَندّ قِ مُشُ مَ.ثْلُ سِفَقٍ رْ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تٌ كِكٍ سَشَن نَدَنفِ نَا، مُشُ نَشَ بَكِ كُنكُي كُي، نَشَن كٍلِ عَلٍسَندِرٍ. عَ نُ بَرَ حّمّ رَدَنفِ سُرِ مَ. تْنشُمَ نُ عَ مَ نَشَن قِندِشِ كُيٍ مَسٌلِشِ قِرِنيِ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شُ تٌ سٌ كِلْن سِرَكُسِ، مُشُ نَشَ لُ نَا شِ سَشَ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شُ تٌ كٍلِ نَا، مُشُ نَشَ سِفَ رٍفِيٌ بَا دّ رَ. قٌيٍ تٌ كٍلِ يِرٍقَنيِ مَ نَ كُيٍ عِبَ، مُشُ نَشَ شِ قِرِن حّرّ رَبَ هَن ثُسٌلِ.]]></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نَشَ نفَشَكٍرٍنيِيٍ لِ نَا نَشٍيٍ مُشُ مَيَندِ شِ سٌلٌقٍرٍ رَدَنفِقٍ رَ عٍ شْنيِ. نَ تّمُي مُشُ سِفَ نّ هَن رْ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نفَشَكٍرٍنيِ رْ مَكَيٍ، نَشٍيٍ مُشُ شَ قٍ مّ، عٍ نَشَ قَ مُشُ رَلَندٍ، كٍلِ رْ مَ هَن عَثِيُسِ مَلَن يِرٍ نُن تَا نَشَن شِلِ بَنشِ سَشَنيِيٍ. ثْلُ تٌ عٍ تٌ عَ نَشَ عَلَ نُوَلِ سَ، عَ نَشَ لِمَنِ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تٌ سٌ رْ مَ، سْورِ مِشِ كّمّ شُنمَتِ نَشَ فٍيلِمَنِيٍ سٌ مَنفّ يِ رَ، كْنْ عَ نَشَ ثْلُ لُ عَ كٍرٍنيِ مَ، عَ نُن سْورِ كٍرٍن نَشَن عَ كَنتَ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شِ سَشَن تٌ دَنفِ، ثْلُ نَشَ يُوِقِ كُنتِفِيٍ شِلِ. عٍ تٌ مَلَن، عَ نَشَ يِ وْيّنيِ تِ عٍ بّ، «ﭑ نفَشَكٍرٍنيِيٍ، هَلِ ﭑ تٌ مُ قٍقٍ رَبَشِ وٌن مَ مِشِيٍ رَ، نُن وٌن بٍنبَيٍ شَ نَامُنيِيٍ رَ، يُوِقِيٍ بَرَ ﭑ سَ فٍيلِ كُي دَرِ سَلَمُ، نَ شَنبِ عٍ مَن قَ ﭑ سٌ رْ مَكَيٍ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ثْلُ مَلِتَ سُرِ لِ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 فّ ﭑ مَشْرِندٍ، عٍ نُ وَ مَ ﭑ نَبٌلٌقٍ نّ، بَرِ مَ عٍ مُ سٍسٍ تٌشِ ﭑ قَشَمَ نَشَن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كْنْ يُوِقِيٍ مُ تِن. نَ مَ، ﭑ نَشَ مَنفّ شُنفبٍ شَ كِيتِ مَشَندِ، كْنْ ﭑ مُ وَ ﭑ بْنسْي نَن كَلَمُقٍ.]]></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نَ عَ رَ، ﭑ نَشَ وَ وٌ تٌقٍ عَلَكٌ ﭑ شَ وْيّن وٌ رَ، بَرِ مَ عِسِرَيِلَكَيٍ شَشِلِ تِشِ شّيرَ نَشَن نَ، نَ شَ قٍ نَن عَ تٌشِ عٍ يِ يْلْنشْنيِ سَشِ ﭑ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شَ عَ يَابِ، «مُشُ مُ بَتَاشّ يٌ سْتْشِ عِ شَ قٍ رَ كٍلِ يُدَيَ. وٌن نفَشَكٍرٍنيِ يٌ مُ قَشِ قٍ حَاشِ قَلَدٍ عِ شَ قٍ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نْ، مُشُ وَ مَ عَ كٌلٌنقٍ نّ عِ نَشَن مَحْشُنشِ، بَرِ مَ مُشُ عَ كٌلٌن عٍ يِ دِينّ شَ قٍ عِبَشَنتِنمَ يِرٍ بِرِ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ثْلُ نَشَ لْشْي كٍرٍن سٌ عٍ يِ. مِشِ وُيَشِ تٌ قَ عَ شْنيِ، ثْلُ نَشَ عَلَ شَ مَنفّيَ سٍيدٍحْشْيَ بَ. عَ نَشَ عِسَ شَ قٍ مَسٍن عٍ بّ تَوُرٍتَ مُنسَ نُن نَمِحْنمّيٍ شَ كِتَابُي سَابُي رَ كٍلِ فّيسّفّ هَن نُنمَ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دٍيٍ نَشَ لَ عَ رَ، كْنْ بٌورٍيٍ مُ دَنشَنِ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تٌ نُ قَتَنمَ لَنتَرٍيَ كُي، ثْلُ نَشَ يِ مَسٍنيِ سَ عَ قَرِ، «عَلَ شَشِلِ سّنِيّنشِ عَ قَلَ نّ وٌ بٍنبَيٍ بّ نْندِ كِ مَ عَننَبِ عٍسَيِ سَابُي رَ. عَ نَ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فَ يِ مِشِيٍ شْن مَ، عِ شَ عَ قَلَ عٍ بّ؛“وٌ عَ مّمَ وٌ تُلِيٍ رَ، كْنْ وٌ مُ عَ قَهَامُمَ.وٌ عَ تٌمَ وٌ يَيٍ رَ، كْنْ وٌ مُ عَ عِفبّ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بَرِ مَ يِ مِشِيٍ سٌندٌنيِ بَرَ شْرْشْ.عٍ بَرَ عٍ تُلِيٍ دّ سّ.عٍ بَرَ عٍ يَيٍ رَشِ،عَلَكٌ عٍ نَشَ عَ تٌ عٍ يَيٍ رَ،عٍ نَشَ عَ مّ عٍ تُلِيٍ رَ،عٍ نَشَ عَ قَهَامُ عٍ شَشِلِ رَ.شَ نَ مُ عَ رَ عٍ عٍ سٌندٌنيِ مَقِندِ مَ نّ،عَلَكٌ عَلَ شَ عٍ رَيَلَ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شُ تٌ شَرٍ مَسْتْ، مُشُ نَشَ عَ كٌلٌن عَ نَ سُرِ شِلِ مَلِتَ.]]></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وَ، وٌ شَ عَ كٌلٌن عَ عَلَ شَ كِسِ بَرَ رَ سَنبَ سِ فبّتّيٍ مَ. عٍ قَمَ عٍ تُلِ مَتِدٍ عَ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تٌ نَ قَلَ، يُوِقِيٍ نَشَ سِفَ شْرْشْي كُي عٍ بٌورٍيٍ تَفِ.]]></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ثْلُ نَشَ لُ بَنشِ ندٍ كُي حّ قِرِن، عَ نُ عَ سَرٍ قِ. نَشٍيٍ بِرِن نُ قَمَ عَ تٌدٍ، عَ نُ عٍ بِرِن نَسّنّ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نُ عَلَ شَ مَنفّيَ نِينِ شَ قٍ نَن كَوَندِ مَ عَ نُن مَرِفِ عِسَ شَ قٍ، عَلَ شَ مِشِ سُفَندِشِ. عَ نَشَ نَ بِرِن نَبَ لِمَنِيَ رَ، مِشِ يٌ مُ عَ تْو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لِتَكَيٍ نَشَ سّيوَ مُشُ رَ كِ قَنيِ رَ. عٍ نَشَ مُشُ بِرِن مَلَن تّ شُنفبٍ قّ مَ، عٍ نُ نَشَن شُرُشِ، بَرِ مَ تُنّ نُ قَقٍ نُن شِنبٍلِ فبٍفبٍ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ثْلُ تٌ بٌلٍيٍ مَتٌنفٌ سَقٍ تّ عِ، بْشِمَسٍ نَشَ مِنِ نَ تّ وُيٍنيِ شَ قٍ رَ، عَ نَشَ عَ بّلّشّ شِ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لِتَكَيٍ تٌ بْشِمَسٍ تٌ، عَ بَرَ عَ بّلّشّ شِن عَ سِنفَنشِ عَ رَ، عٍ نَشَ عَ قَلَ عٍ بٌرٍ بّ، «نْندِ رَ، نِبَ نَن يِ مِشِ رَ، بَرِ مَ هَاكّ مُ تِنشِ عَ شَ بَلٌ، هَلِ عَ تٌ تَنفَشِ بَا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ثْلُ نَشَ بْشِمَسٍ رَلِسَن تّ، سٍسٍ مُ عَ تٌ.]]></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مِشِيٍ نُ مَمّ تِقٍ نّ عَ شِندٍ شَ قُنتُ، شَ نَ مُ عَ رَ عَ شَ قَشَ كٍرٍن نَ، كْنْ سٍسٍ مُ عَ تٌ. عٍ تٌ مَمّ تِ، عٍ نَشَ عٍ شَ مَحْشُنيِ مَسَرَ. عٍ نَشَ عَ قَلَ عَلَ ندٍ نَ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رِ كُنتِفِ شُنفبٍ، نَشَن شِلِ ثُبِلِيُ، نَشَ مُشُ يِفِيَ عَ قَنيِ رَ عَ شْنيِ شِ سَشَن بُن مَ.]]></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2026-08-15T13:56:41Z</dcterms:created>
  <dcterms:modified xsi:type="dcterms:W3CDTF">2026-08-15T13:56:41Z</dcterms:modified>
  <dc:title>Bible.com.au: تَرُشُي 28:1-31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