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ا عِحّرّقٍ نُ شْرْشْ. مُشُ نَشَ يِرٍ ندٍ لِ، نَشَن شِلِ وَقُ تٌقَنيِ، لَسٍيَ قّ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نَشَ بُ نَا. حّرّ مَن نُ شْرْشْ بَرِ مَ سُنيِ تّمُي نُ بَرَ دَن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 عَ رَ، ثْلُ نَشَ عَ قَلَ، «ﭑ بِيَاسِبٌورٍيٍ، ﭑ بَرَ عَ كٌلٌن وٌن مَ حّرّ قَمَ نّ شْرْشْدٍ. كٌتٍيٍ، كُنكُي، نُن مِشِيٍ قَمَ نّ تْورْ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ورِ كّمّ شُنمَتِ نَشَ عَ تُلِ مَتِ كّثِنِ نُن كُنكُي كَنيِ شَ وْيّنيِ رَ، عَ تٌندِ ثْلُ شَ مَرَ سِ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فبٍفبٍ نَشَ وَ قٍنِكِ لِقٍ، بَرِ مَ عٍ نُ نَ وَقُ دّننَشّ، مّننِ مُ نُ قَن حّمّ رَدَنفِدٍ رَ. قٍنِكِ، كِرّتِ سُرِ وَقُ نَن عَ رَ، نَشَن يَ رَقِندِشِ سٌفٍفٌرٌدٍ بِرِ مَ. عٍ نَشَ وَ عٍ شَ حّمّ رَدَنفِ نَ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يٍ دِ ندٍ نَشَ مِنِ كٍلِ كْولَ مَ. عٍ نَشَ عَ مَحْشُن عَ بِيَاسِ بَرَ قَن. عٍ نَشَ هَنفَ بّندُن، عٍ كُنكُي رَدَنفِ كِرّتِ سُرِ قّ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 تّمُي قٌيٍ شُنفبٍ، نَشَن شِلِ يُرَكِلْن، عَ نَشَ قَ كٍلِ سُ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يٍ نَشَ كُنكُي تُتُن، هَن كُنكُي مُ نُ نْمَ مَتِنشِندٍ. مُشُ نَشَ مُشُ رَشَرَ قٌيٍ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نَشَ دَنفِ سُرِ لَنمَدِ لَابٍ رَ، نَشَن شِلِ كِلٌدَ. مُشُ نَشَ تْورْ كُنكُي لَنمَ مَسْتْ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فّ عَ رَتٍدٍ، عٍ نَشَ لُوتِ مَقِلِن كُنكُي مَ. عٍ تٌ نُ فَاشُشِ دْشْقٍ رَ سِرِتٍ بّنكِ مَ، عٍ نَشَ بّلَ رَفٌرٌ، قٌيٍ نُ قَ سِفَ مُ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سِفَقٍ 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يٍ نَشَ مُشُ بْنبْ عَ قَنيِ رَ. نَ كُيٍ عِبَ، مُشُ نَشَ كٌتٍ ندٍ وٌلِ بَا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سَشَن تٌ دَنفِ، مُشُ يَتِ نَشَ كُنكُي عِسٍيٍ بِرِن نَفٌرٌ 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وُيَشِ نَشَ دَنفِ، سٌفٍ مُ نَ، تُنبُييٍ مُ نَ، قٌيٍ سّنبّ نُ فبٌمَ نَن تُي. مُشُ مُ نُ لَشِ مُشُ كِسِقٍ رَ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بِ شِ وُيَشِ مُشُ مُ نُ دٌنسٍ دٌنمَ. عَوَ ثْلُ نَشَ تِ مِشِيٍ تَفِ، عَ نَشَ عَ قَلَ عٍ بّ، «ﭑ بٌورٍيٍ، شَ وٌ وٌ تُلِ مَتِ ﭑ نَ نُ، وٌن مُ كٍلِمَ كِرّتِ نُ، وٌن مُ يِ كَسَرّ نُن لْسِ سْتْ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يَكْسِ، ﭑ وٌ رَ سِمَ نّ، وٌ شَ لِمَنِيَ، بَرِ مَ مِشِ يٌ مُ قَشَمَ وٌ يَ مَ، كُنكُي نَن فبَنسَن كَسَرَ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رِفِ عَلَ، ﭑ وَلِمَ نَشَن بّ، عَ شَ مَلٍكّ ندٍ بَرَ مِنِ ﭑ مَ يِ كْ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قَلَ ﭑ بّ، ‹ثْلُ، عِ نَشَ فَاشُ، قٌ عِ شَ تِ نّ مَنفّ شُنفبٍ يَ عِ. عَلَ بَرَ تِن عِ بِيَاسِبٌورٍ بِرِن نَتَنفَ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نَ عَ رَ، وٌ شَ لِمَنِيَ بَرِ مَ ﭑ لَشِ عَلَ شَ مَسٍن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ن قَمَ سُرِ ندٍ لِ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ي قُ نُن نَانِ ندٍ، مُشُ نَشَ عَدِرِيَتِكٍ بَا لِ. نَ كْي تَفِ كُنكُي رَحّرّ نَشَ سٌفِ عَ مُشُ بَرَ مَكْرّ بْشِ ندٍ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تٌ نَتّ تٌنفٌ مُشُ شَ بَكِ كُنكُي كُي سِفَقٍ رَ عِتَلِ، عٍ نَشَ ثْلُ نُن فٍيلِمَنِ ندٍيٍ سٌ سْورِ مِشِ كّمّ شُنمَتِ يِ رَ نَشَن شِلِ يُلِيُسِ، نَشَن نَ مَنفّ شُنفبٍ شَ سْورِيٍ 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يٍ تِلِنيِ مَنِيَسٍ رَفٌرٌ، عٍ نَشَ كَنكٍ يَ مْشْحّن سْتْ. عٍ تٌ مَكُيَ دٌندٌرٌنتِ، عٍ مَن نَشَ عَ رَفٌرٌ، عٍ نَشَ كَنكٍ يَ قُ نُن سُولِ سْ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فَاشُ فَرِندٍ قَنيٍ ندٍ رَ، عٍ نَشَ هَنفَ نَانِ وٌلِ كُنكُي شَنبِ رَ. عٍ نَشَ فبَتَ كُيٍ عِبَ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كُنكُي رَحّرّيٍ نُ وَ مَ كٍلِقٍ كُنكُي شُن. عٍ نَشَ كُنكُي لَنمَ رَفٌرٌ بَا مَ عَلْ عٍ نَ هَنفَيٍ نَن نَفٌرٌقٍ كُنكُي 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ثْلُ نَشَ عَ قَلَ سْورِ مِشِ كّمّ شُنمَتِ نُن سْورِيٍ بّ، «شَ يِ مِشِيٍ مُ لُ كُنكُي كُي، وٌ مُ نْمَ كِسِ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وَ، سْورِيٍ نَشَ كُنكُي لَنمَ لُوتِ بٌلٌن، عٍ نَشَ عَ رَبّحِن عَ شَ سِفَ.]]></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بٍينُن كُيٍ شَ عِبَ، ثْلُ نَشَ عٍ بِرِن نَسِ عٍ شَ دٌنسٍ دٌن. عَ نَشَ عَ قَلَ عٍ بّ، «عَ شِ قُ نُن نَانِ نَن تٌ وٌ مَمّ تِقٍ، وٌ مُ تِنشِ وٌ دّفٍ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بَرَ وٌ رَ سِ وٌ شَ دٌنسٍ دٌن، بَرِ مَ نَ نَن قَن وٌ قَتٍ بّ. مِشِ يٌ مُ هَلَكِمَ، هَلِ وٌ شُنسّشّ كٍرٍن مُ لْي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 نَ قَلَ، عَ نَشَ تَامِ تٌنفٌ، عَ عَلَ نُوَلِ سَ عٍ بِرِن يَ شْرِ، عَ تَامِ عِفِرَ، عَ نَشَ عَ دٌن قْ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تّمُي عٍ بِرِن نَشَ لِمَنِيَ، عٍ قَن نَشَ سٌ تَامِ دٌن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شُ مِشِ كّمّ قِرِن مِشِ تٌنفٌ سٌلٌقٍرٍ عَ نُن سٍننِ نَن نُ نَ كُنكُ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ن عَرِ سِتَرَكِ، نَشَن كٍلِ تّسَلٌنِكِ مَسٍدٌن بْشِ مَ، نَشَ بَكِ كُنكُي كُي نَشَن كٍلِ عَدِرَ مِتِ. عَ نُ لَن عَ شَ دَنفِ عَسِ سّيتِ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 وَ سَ دٌنسٍ رَ، عٍ نَشَ قَرِن وٌلِ بَا مَ عَلَكٌ كُنكُي شَ يٍلٍ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يٍ تٌ عِبَ، عٍ مُ عَ كٌلٌن عٍ نَ دّننَشّ، كْنْ عٍ نَشَ بْشِ ندٍ تٌ. عٍ نَشَ نَتّ تٌنفٌ عٍ شَ كَتَ كُنكُي رَ سِفَدٍ نَا.]]></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هَنفَيٍ قُلُن، عٍ شَ سِن بَا مَ. عٍ نَشَ قّيَ لُوتِيٍ قَن بٌلٌن. عٍ نَشَ يَرٍ بّلَ رَتٍ، عٍ شَ عٍ شُن سَ شَرٍ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كْنْ عٍ نَشَ بّنكِ لِ، كُنكُي نَشَ كَنكَن. كُنكُي شُنيِ تٌ كَنكَن، مْرْنيِ نَشَ عَ شْرّ كَنَ سّنبّ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ورِيٍ نَشَ لَن فٍيلِمَنِيٍ قَشَقٍ مَ، عَلَكٌ عٍ نَشَ يٍ مَسَ، عٍ عٍ فِ.]]></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كْنْ سْورِيٍ كّمّ شُنمَتِ، نَشَن نُ وَ مَ ثْلُ رَكِسِقٍ، عَ نَشَ عٍ رَتْن. عَ نَشَ يَامَرِ قِ عٍ مَ عَ نَشٍيٍ قَتَ يٍ مَسَدٍ، عٍ سِنفٍ شَ بَفَن يٍ مَ عَلَكٌ عٍ شَ شَرٍ مَسْتْ.]]></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بٌورٍيٍ شَ فبَكُ شٍبٍنيِيٍ رَ، شَ نَ مُ عَ رَ كُنكُي شُنتُنيِيٍ رَ. عٍ بِرِن نَشَ شَرٍ مَسْتْ هّيرِ كُ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بَ، مُشُ نَشَ كِلْن سِدْن. يُلِيُسِ، نَشَن نُ عَ حْشْ سَشِ ثْلُ شْن مَ عَ قَنيِ رَ، عَ نَشَ عَ سَفٌ سَ عَ شَ سِفَ عَ بٌورٍيٍ شْنيِ بِيَاسِ قَندّ قٍ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تٌ كٍلِ نَا، مُشُ نَشَ دَنفِ سِثِرِ سُرِ مَ، بَرِ مَ قٌيٍ مُ نُ تِنشِ مُشُ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تٌ سِلِسِ نُن ثَنقِلِيَ بَا عِفِرِ، مُشُ نَشَ سٌ مِرَ، لِسِ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نِ، سْورِ مِشِ كّمّ شُنمَتِ نَشَ كُنكُي تٌ نَشَن كٍلِ عَلٍسَندِرٍ، عَ سِفَقٍ عِتَلِ. مُشُ نَشَ بَكِ 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وُيَشِ بُن مَ كُنكُي نُ تْورْ مَ حّرّدٍ. كَتَ نُن كَتَ مُشُ قَ سِنِدِ لِ كْنْ قٌيٍ مُ تِن مُشُ شَ كِلْن نَا. نَ نَن عَ تٌ مُشُ نَشَ دَنفِ كِرّتِ سُرِ لَابٍ رَ، سَلٍمٌنٍ سّيتِ مَ.]]></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2026-08-15T13:56:37Z</dcterms:created>
  <dcterms:modified xsi:type="dcterms:W3CDTF">2026-08-15T13:56:37Z</dcterms:modified>
  <dc:title>Bible.com.au: تَرُشُي 27:1-44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