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2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نْمَ لَدٍ عَ رَ عَ عَلَ مِشِ قَشَشِيٍ رَكٍلِ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تَن كَتَ نّ كِرَ مْولِ بِرِن نَ ﭑ شَ عِسَ نَسَرّتِكَ شِلِ كَ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 نَن نَبَ دَرِ سَلَمُ. سّرّشّدُبّ كُنتِفِيٍ نَشَ تِن ﭑ شَ سّنِيّنتْي وُيَشِ سَ فٍيلِ كُي. ﭑ مَن نَشَ تِن عٍ شَ قَ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نُ سِفَمَ سَلِدٍ بَنشِيٍ كُي عَلَكٌ ﭑ شَ عٍ تْورْ، عٍ شَ فبِلٍن عٍ شَ دَنشَنِيَ قْشْ رَ. ﭑ مَ شْنّ كُي، ﭑ نُ عٍ تْورْ هَلِ تَا فبّتّيٍ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رّشّدُبّ كُنتِفِيٍ نَشَ تِن ﭑ شَ سِفَ دَ مَسِ نَ قٍ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فّ، يَنيِ تَفِ ﭑ نَشَ يَنبّ تٌ كِرَ شْن مَ كٍلِقٍ كٌورٍ، ﭑ تَن نُن ﭑ بٌورٍيٍ رَبِلِنيِ. عَ يَنبّ نُ دَنفِ سٌفٍ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شُ نَشَ بِرَ بْشِ مَ. ﭑ نَشَ شُي ندٍ مّ نَشَن نُ عَ قَلَمَ ﭑ بّ عٍبُرُ شُي، ‹سْلُ، سْلُ، مُنقٍ رَ عِ ﭑ حَشَنكَتَمَ؟ نَ قٍ شْرْشْمَ نّ عِ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نَشَ عَ يَابِ، ‹مَرِفِ، ندٍ عِ رَ؟› مَرِفِ نَشَ ﭑ يَابِ، ‹عِسَ نَن ﭑ نَ، عِ نَشَن حَشَنكَتَ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لِ، تِ عِ سَنيِيٍ شُن نَ. ﭑ مِنِشِ نّ عِ مَ عَلَكٌ ﭑ شَ عِ قِندِ وَلِكّ نُن سٍيدٍ رَ قٍيٍ مَ عِ نَشٍيٍ تٌشِ نُن عِ قَمَ نَشٍيٍ تٌ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عِ رَتَنفَمَ نّ يُوِقِيٍ مَ نُن سِ فبّتّيٍ مَ، ﭑ عِ شّيمَ نَشٍيٍ مَ، عَلَكٌ عِ شَ عٍ يَيٍ رَ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ثْلُ عَ يّتّ شُن مَقَلَ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شَ مِنِ دِ مِ كُي، عٍ شَ سٌ نَءِيَلَنيِ كُي. عٍ شَ كٍلِ سٍنتَنّ شَ نْي بُن، عٍ شَ سٌ عَلَ شَ مَنفّيَ نِينِ بُن مَ. نَ كُي، عٍ شَ يُنُبِ شَقَرِ مَ نّ، عٍ مَن قَمَ نّ كّ سْتْدٍ سّنِيّنتْييٍ يَ مَ نَشٍيٍ دَنشَنِيَشِ ﭑ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كُي، مَنفّ عَفِرِثَ، ﭑ مُ تٌندِ نَ شّيرَيَ رَ نَشَن كٍلِ كٌورٍ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نَشَ نَ كَوَندِ تِ دَ مَسِ، دَرِ سَلَمُ، يُدَيَ، نُن سِ فبّتّيٍ تَفِ. ﭑ نَشَ عَ مَسٍن عٍ بّ عٍ شَ تُوبِ، عٍ شَ دَنشَنِيَ عَلَ مَ، نُن عٍ شَ وَلِ قَنيِ رَبَ نَشَن عٍ شَ تٌفٌندِيَ مَسٍن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وِقِيٍ نَشَ ﭑ سُشُ هْرْ مْبَنشِ كُي، عٍ وَشِ ﭑ قَشَقٍ نَ نَ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عَلَ تَنتُ، ﭑ بَلٌشِ عَ تَن نَن سَابُي رَ هَن تٌ. ﭑ نَشَ نَ سٍيدٍحْشْيَ بَ دِ مّيٍ نُن قٌرِيٍ بِرِن بّ. ﭑ مُ قٍقٍ فبّتّ قَلَشِ قٌ نَمِحْنمّيٍ نُن عَننَبِ مُنسَ نُ نَشٍيٍ قَلَمَ عَ عٍ قَمَ نّ رَبَ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عَ مَسٍن عَلَ شَ مِشِ سُفَندِشِ تْورْ مَ نّ، عَ سِنفٍ نَن كٍلِمَ قَشَمِشِيٍ يَ مَ، عَ نُن عَ يُوِقِيٍ نُن سِ فبّتّيٍ كَوَندِ مَ كِسِ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تٌ نُ وْيّنقٍ عَ يّتّ رَقِيشّقٍ رَ، قّسِتُ نَشَ عَ قَلَ عَ شُي عِتٍشِ رَ، «ثْلُ، عِ دَشُ! عِ شَ قٍ فبٍفبٍ كٌلٌنيِ بَرَ عِ قِندِ دَشُ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ثْلُ نَشَ عَ يَابِ، «قّسِتُ مَقَنشِ، دَشُي مُ نَ ﭑ نَ. ﭑ نْندِ نُن لْننِ نَن مَسٍنقٍ.]]></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نفّ عَفِرِثَ تَن يِ قٍيٍ كٌلٌن. ﭑ يِ بِرِن قَلَمَ عَ تَن نَن بّ، بَرِ مَ عَ حَن عَ كٌلٌن، عَ عَ مُ رَبَ فُندٌ شَ كُ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ثْلُ نَشَ عَ قَلَ عَفِرِثَ بّ، «مَنفّ عَفِرِثَ، عِ لَشِ نَمِحْنمّيٍ رَ؟ عِ لَ عٍ رَ، ﭑ نَ كٌلٌ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فِرِثَ نَشَ عَ قَلَ ثْلُ بّ، «عِ شَ عِ يّتّ شُن مَقَلَ.» ثْلُ تٌ عَ بّلّشّ عِتٍ، عَ نَشَ عَ يّتّ رَقِيشّ يِ مَسٍن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فِرِثَ نَشَ عَ قَلَ ثْلُ بّ، «عَ فبٍ مُ لُشِ عِ شَ ﭑ قَن قِندِ عِسَيَنكَ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ثْلُ نَشَ عَ يَابِ، «عَ قَ قِندِ يَكْسِ رَ، شَ نَ مُ تّمُي فبّتّ، ﭑ مَرِفِ مَشَندِ مَ نّ عَلَكٌ عِ تَن يٌ، عَ نُن نَشَن بِرِن ﭑ شُي رَ مّقٍ بٍ تٌ، وٌ قَن شَ لُ عَلْ ﭑ تَن، بَ يِ يْلْنشْنيِ رَ نَشَن نَ ﭑ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مَنفّ عَفِرِثَ، مَنفّ قّسِتُ، بٍرِنِسِ، نُن نَشٍيٍ بِرِن نُ دْشْشِ عٍ سّيتِ مَ، عٍ نَشَ كٍلِ.]]></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تٌ نُ سِفَمَ، عٍ نَشَ عَ قَلَ عٍ بٌرٍ بّ، «يِ شّمّ مُ قٍقٍ رَبَشِ عَ لَنمَ عَ شَ قَشَ نَشَن مَ، شَ نَ مُ عَ رَ عَ لَنمَ عَ شَ سَ فٍيلِ كُي نَشَن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فِرِثَ نَشَ عَ قَلَ قّسِتُ بّ، «يِ شّمّ نُ لَن عَ شَ بّحِن، كْنْ عَ بَرَ مَشَندِ تِ مَنفّ شُنفبٍ شَ عَ مَكِيتِ.»]]></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عَفِرِثَ، تٌ ﭑ حّلّشِنشِ ﭑ مَ قٍ رَقِيشّقٍ رَ يُوِقِيٍ ﭑ كَلَمُشِ نَشَ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عٍ شَ دِينّ نُن عٍ شَ سّرِيّ كٌلٌن كِ قَنيِ رَ. عَوَ يَندِ، عِ شَ عِ تُلِ مَتِ ﭑ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بِ ﭑ دِ مّدِ تّمُي، ﭑ نُ نَ دَرِ سَلَمُ ﭑ بْنسْي يَ مَ. يُوِقِ بِرِن ﭑ حّرّ كِ كٌلٌ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رَكُيَ. عٍ مَن عَ كٌلٌن قَرِ سّنِ نَن نُ ﭑ نَ دِينّلَ تَفِ نَشٍيٍ شَ قٍ مَشْرْشْ. عٍ نْمَ نَ سٍيدٍحْشْيَ بَ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كْسِ، عٍ ﭑ نَكِيتِقٍ بَرِ مَ ﭑ لَشِ عَلَ شَ لَايِدِ رَ عَ نَشَن تٌنفٌشِ مُشُ بٍنبَيٍ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بْنسْي قُ نُن قِرِنيِ نَشَن مَمّقٍ. عٍ عَلَ بَتُمَ تّمُي بِرِن، كْي نُن يَنيِ. ﭑ لَشِ نَ لَايِدِ نَن نَ. مَنفّ، يُوِقِيٍ ﭑ كَلَمُشِ نَ نَن مَ.]]></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2026-08-15T13:56:52Z</dcterms:created>
  <dcterms:modified xsi:type="dcterms:W3CDTF">2026-08-15T13:56:52Z</dcterms:modified>
  <dc:title>Bible.com.au: تَرُشُي 26:1-32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