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لُ نَشَ سٌ عَ يّتّ شُنمَقَلَقٍ، عَ نُ عَ قَلَ، «ﭑ مُ قٍ حَاشِ يٌ رَبَشِ يُوِقِيٍ شَ سّرِيّ رَ، شَ نَ مُ هْرْ مْبَنشِ رَ، شَ نَ مُ عَ رَ رْ مَ مَنفّ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سِتُ تٌ وَ عَ يّتّ مَقَنقٍ يُوِقِيٍ شْن، عَ نَشَ ثْلُ مَشْرِن، «عِ وَ مَ تٍقٍ دَرِ سَلَمُ عِ شَ سَ مَكِيتِ يِ قٍيٍ مَ ﭑ يَ شْ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ثْلُ نَشَ عَ يَابِ، «ﭑ لَنمَ ﭑ شَ مَكِيتِ مَنفَسَنيِ شَ كِيتِ بَنشِ نَن كُي، ﭑ تِشِ دّننَشّ يِ كِ. ﭑ مُ قٍ كٌبِ يٌ رَبَشِ يُوِقِيٍ رَ. عِ قَن نَ كٌلٌن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ﭑ بَرَ قٍ حَاشِ رَبَ عَ لَنمَ ﭑ شَ قَشَ نَشَن مَ، ﭑ مُ تٌندِ مَ ﭑ شَ قَشَ، كْنْ شَ عٍ نَشَن قَلَمَ وُلٍ نَ عَ رَ، عَ مُ لَن مِشِ يٌ شَ ﭑ سٌ عٍ يِ رَ. مَنفّ شُنفبٍ شَ سَ ﭑ مَكِيتِ 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سِتُ تٌ وْيّن عَ رَ سِمَيٍ رَ، عَ نَشَ عَ قَلَ ثْلُ بّ، «عِ بَرَ وَ سِفَقٍ مَنفّ شُنفبٍ شْن. عَوَ، عِ سِفَمَ نّ.»ثْلُ مَسٍنقٍ عَفِرِثَ نُن بٍرِنِسِ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ندٍ تٌ دَنفِ، مَنفّ عَفِرِثَ نُن بٍرِنِسِ نَشَ سٌ سٍسَرٍ قّسِتُ شّي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بَرَ شِ وُيَشِ رَدَنفِ نَا، قّسِتُ نَشَ ثْلُ شَ قٍ قَلَ مَنفّ عَفِرِثَ بّ. عَ نَشّ، «قٍلِسِ بَرَ فٍيلِمَنِ ندٍ لُ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نَ دَرِ سَلَمُ تّمُي نَشّ، سّرّشّدُبّ كُنتِفِيٍ نُن يُوِقِيٍ قٌرِيٍ نَشَ عَ كَلَمُ، عٍ مَن نَشَ وَ عَ شَ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عٍ يَابِ عَ رْ مَكَيٍ شَ سّرِيّ مُ مِشِ قَشَمَ، قٌ عَ شَ عَ فبٍ قَلَ كَلَمُسَيٍ بّ كِيتِسَ يَ شْ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قٍ نَن عٍ رَقَشِ بٍ. ﭑ قَن مُ دُفُندِ. نَ كُيٍ عِبَ، ﭑ نَشَ دْشْ ﭑ مَ كِيتِ بَنشِ. ﭑ نَشَ يَامَرِ قِ عٍ شَ قَ نَ شّمّ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سِتُ ثْلُ مَكِي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لَمُسَيٍ تٌ عٍ دّنتّفّ، عٍ مُ قٍ حَاشِ يٌ قَلَ عَ شُن مَ، ﭑ نُ نَشٍيٍ مَحْشُ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شْرْشْمَ عٍ شَ دِينّ نَن مَ قٍ رَ، عَ نُن عِسَ شَ قٍ رَ. عٍ نَشّ عَ بَرَ قَشَ، كْنْ ثْلُ نَشّ عَ بَلٌ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وَ، ﭑ تٌ مُ عَ كٌلٌن عَ لَن ﭑ شَ نَشَن نَبَ، ﭑ نَشَ عَ مَشْرِن شَ عَ وَ مَ سِفَقٍ دَرِ سَلَمُ، عَ شَ مَكِيتِ نَا.]]></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ثْلُ نَشَ وَ عَ شَ قٍ شَنِنقٍ مَنفّ شُنفبٍ شْن مَ. نَ تّمُي ﭑ نَشَ يَامَرِ قِ عٍ شَ عَ كَنتَ هَن ﭑ عَ رَ سَنبَمَ مَنفّ شُنفبٍ مَ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فِرِثَ نَشَ عَ قَلَ قّسِتُ بّ، «ﭑ قَن وَ مَ ﭑ تُلِ مَتِقٍ نَ شّمّ رَ.» قّسِتُ نَشَ عَ يَابِ، «تِنَ، عِ عَ شُي مّ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وَ، نَ كُيٍ عِبَ، عَفِرِثَ نُن بٍرِنِسِ نَشَ سٌ مَلَن يِرٍ عٍ نُن تَا كُنتِفِيٍ. عٍ نُ مَشِرِشِ عَ قَنيِ رَ. قّسِتُ شَ يَامَرِ مَ، عٍ نَشَ قَ ثْ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قّسِتُ نَشَ عَ قَلَ، «مَنفّ عَفِرِثَ نُن وٌ تَن نَشٍيٍ بِرِن نَ بٍ، وٌ بَرَ يِ شّمّ تٌ يُوِقِ نَشَن بِرِن كَلَمُشِ ﭑ شْن دَرِ سَلَمُ نُن بٍ. عٍ نَشّ عَ عَ شَ قَ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تَن بّ، عَ مُ قٍقٍ رَبَشِ عَ لَن عَ شَ قَشَ نَشَن مَ، كْنْ عَ تَن يَتِ بَرَ مَيَندِ تِ سِفَقٍ رَ مَنفّ شُنفبٍ شْنيِ رْ مَ. عَوَ، ﭑ قَن بَرَ تِن نَ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مُ قٍ شْرِ يٌ سْتْشِ نَشَن سّبّمَ مَنفّ شُنفبٍ مَ عَ شَ قٍ رَ. نَ نَ عَ رَ، ﭑ عَ رَ مِنِشِ وٌ يَ عِ، عَ فبٍنفبٍنيِ عِ تَن مَنفّ عَفِرِثَ، عَلَكٌ وٌن نَ فّ عَ مَشْرِندٍ ﭑ شَ عَ كٌلٌن عَ لَنمَ ﭑ شَ نَشَن سّ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مُ نْمَ فٍيلِمَنِ رَ سَنبَدٍ مَنفّ مَ، ﭑ مُ عَ مَسٍن عَ نَشَن نَبَ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قّسِتُ نَشَ شِ سَشَن نَبَ سٍسَرٍ. نَ شَنبِ، عَ نَشَ تٍ دَرِ سَلَ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شّدُبّ كُنتِفِ نُن يُوِقِ كُنتِفِيٍ نَشَ ثْلُ كَلَمُ قّسِتُ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قّسِتُ مَيَندِ عَ شَ قَ عَ رَ دَرِ سَلَمُ. عٍ نُ وَ مَ نّ عٍ شَ عَ قَشَ كِ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قّسِتُ نَشَ عٍ يَابِ، «ثْلُ مَكَنتَشِ سٍسَرٍ. عَ فبٍفبٍ مُ لُشِ ﭑ تَن قَن شَ سِفَ نَا.]]></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يَرٍرَتِ ندٍيٍ شَ ﭑ مَتِ، وٌ شَ ثْلُ كَلَمُ نَا شَ عَ بَرَ سَ قٍ حَاشِ ندٍ رَ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سِتُ مُ سٍ سَ شِ سٌلٌمَسَشَن قَرِ، شَ نَ مُ عَ رَ شِ قُ دَرِ سَلَمُ، عَ نَشَ فٌرٌ سٍسَرٍ. نَ كُيٍ عِبَ، عَ نَشَ دْشْ عَ شَ كِيتِ كِبَنيِ مَ. عَ نَشَ يَامَرِ قِ عٍ شَ قَ ثْلُ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قَ، يُوِقِيٍ نَشٍيٍ قَ كٍلِ دَرِ سَلَمُ، عٍ نَشَ عَ رَبِلِن. عٍ نَشَ تْوحّفّ فبٍفبٍ سَ عَ شُن، عٍ مُ نُ نْمَ نَشَن مَسٍندٍ نْندِ رَ.]]></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2026-06-13T21:23:11Z</dcterms:created>
  <dcterms:modified xsi:type="dcterms:W3CDTF">2026-06-13T21:23:11Z</dcterms:modified>
  <dc:title>Bible.com.au: تَرُشُي 25:1-27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