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كَلَمُلَيٍ يَامَرِ عٍ شَ قَ عِ شْن مَ. شَ عِ قَن ثْلُ مَشْرِن، عِ قَمَ عَ كٌلٌندٍ مُشُ عَ سُشُشِ قٍ نَ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وِقِيٍ نَشَ تِن نَ مَسٍنيِ رَ، عٍ قَن نَشَ عَ قَلَ عَ نَ نَ كِ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نَشَ ثْلُ يَامَرِ عَ قَن شَ وْيّن. ثْلُ نَشَ عَ مَسٍن عَ بّ، «ﭑ عَ كٌلٌن، يِ بْشِ مَكِيتِمَ نَن عِ رَ كَبِ حّ وُيَشِ. نَ كُي، ﭑ نَن مَ قٍ شُنمَقَلَمَ نّ عِ بّ لَنلَنتٍ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قُ نُن قِرِن مُ دَنفِ كَبِ ﭑ نَشَ سِفَ دَرِ سَلَمُ سَلِ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مُ نُ مُشُ نُن مِشِ لِ سْنشْ رَ هْرْ مْبَنشِ كُي، شَ نَ مُ عَ رَ سَلِدٍ شُنشُرِيٍ كُي. ﭑ مُ سْنشْي رَتٍشِ تَا كُي، ﭑ مُ فَلِ كُي عِسٌ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 نْمَ سٍسٍ مَسٍندٍ، عٍ ﭑ كَلَمُمَ نَشَ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شَن مَسٍنمَ عِ بّ نَ نَن يَ. ﭑ نَن ﭑ بٍنبَيٍ مَرِفِ عَلَ نَن بَتُمَ عَلْ عِسَ شَ كِرَ عَ مَسٍنشِ كِ نَشّ، عٍ عَ قَلَمَ كِرَ نَشَن بّ عَ وُلٍ كِرَ. نَشَن سّبّشِ تَوُرٍتَ مُنسَ نُن نَمِحْنمّيٍ شَ كِتَابُي كُي، ﭑ لَ نَ بِرِ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لَشِ عَلَ شَ مَسٍنيِ رَ نَشَن مَسٍنشِ عَ تِنشِنتْييٍ نُن تِنشِنتَرٍ بِرِن قَمَ نّ كٍلِدٍ قَشّ مَ. يُوِقِيٍ قَن لَشِ 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ن عَ تٌشِ ﭑ نَن ﭑ يّتّ كَرَشَنمَ عَلَكٌ ﭑ شَ ﭑ مَ سِمَيَ رَدَنفِ بْحّ قِيشّ كُي عَلَ نُن مِشِيٍ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 نُ نَ بٍ حّ وُيَشِ بُن مَ، كْنْ يَكْسِ ﭑ قَشِ هَرِفٍ ندٍ رَ ﭑ بْنسْي بّ. ﭑ قَن قَشِ سّرّشّ بَدٍ عَلَ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لِسِ كِيتِ سَقٍ ثْلُ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ﭑ لِشِ نَ تّمُي نّ هْرْ مْبَنشِ كُي، ﭑ سّنِيّنشِ، فَلِ مُ نَ ﭑ قْشْ رَ، سْنشْي يٌ قَن مُ كٍلِ ﭑ سَا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يُوِقِ ندٍ نَشٍيٍ كٍلِ عَسِ بْشِ مَ، عٍ مُ تِن ﭑ مَ قٍ رَ. عٍ تَن شَ عٍ يّتّ مَسٍن عِ بّ، شَ قٍ ندٍ نَ عٍ بّ ﭑ مَ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نَ مُ عَ رَ نَشٍيٍ نَ بٍ، عٍ شَ عَ مَسٍن عِ بّ عٍ ﭑ تٌشِ قٍ حَاشِ نَشَن شُن، ﭑ تٌ سِفَ يُوِقِ كِيتِسَيٍ يِ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وْيّنيِ نَشَن قَلَشِ عٍ تَفِ نَ نَن يَ؛ ‹وٌ ﭑ مَكِيتِمَ نّ تٌ بَرِ مَ ﭑ لَشِ عَ رَ عَلَ قَمَ نّ مِشِ قَشَشِيٍ رَكٍلِ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لِسِ نَشَن نُ عِسَ شَ كِرَ كٌلٌن عَ قَنيِ رَ، عَ نَشَ عٍ شَ قٍ سَ سِندٍن. عَ نَشّ، «مَنفّ لِسِيَ نَ قَ، ﭑ وٌ شَ قٍ مَتٌ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سْورِ مِشِ كّمّ شُنمَتِ يَمَرِ عَ شَ ثْلُ كَنتَ، عَ نَشَ عَ تْورْ، عَ مَن نَشَ عَ شَ مِشِ يٌ رَتْن قٍ قَنيِ رَبَقٍ رَ عَ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ندٍيٍ تٌ دَنفِ، قٍلِسِ نُن عَ شَ فِنّ دِرُ سِلَ، نَشَن نَ يُوِقِ رَ، عٍ نَشَ قَ. قٍلِسِ نَشَ ثْلُ شِلِ كَوَندِ رَبَدٍ عِسَ عَلَ شَ مِشِ سُفَندِشِ شَ قٍ رَ. ثْلُ نَشَ دَنشَنِيَ شَ قٍ قَلَ عٍ بّ عِسَ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عَ شَ مَسٍنيِ تٌ نُ بِنيَشِ تِنشِنيِ مَ، نُن يّتّ شُرُقٍ مَ، نُن عَلَ شَ كِيتِ نَشَن قَمَ، قٍلِسِ نَشَ فَاشُ. عَ نَشّ، «سِفَ سِندٍن. ﭑ نَ ﭑ يّتّ مَسْتْ تّمُي نَشّ، ﭑ مَن عِ شِلِ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مَن نُ وَشِ نّ ثْلُ شَ كْبِرِ قِ عَ مَ. عَ نُ عَ شِلِمَ نَ نَن مَ تّمُي بِرِن، عٍ شَ سَ عٍ بٌرٍ 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حّ قِرِن تٌ دَنفِ، قٍلِسِ مَسَرَ مَ نَشَ قَ، ثْرُ سُ قّسِتُ. قٍلِسِ تٌ وَ عَ يّتّ مَقَنقٍ يُوِقِيٍ بّ، عَ نَشَ ثْلُ لُ فٍيلِ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سُولِ دَنفِ شَنبِ، عَنَنِيَسِ، نَشَن قِندِشِ سّرّشّدُبّ كُنتِفِ رَ، نُن قٌرِيٍ نَشَ قَ عٍ نُن شُنمَقَلّ ندٍ، نَشَن شِلِ تٍرِتُلٌ. عٍ نَشَ ثْلُ كَلَمُ مَنفّ شْ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ثْلُ شِلِ، تٍرِتُلٌ نَشَ سٌ عَ تْوحّفّقٍ يِ مَسٍنيِ رَ.«قٍلِسِ مَنفّ قَنيِ، يِ بْشِ بِرِن دْشْشِ بْحّسَ كُي عِ شَ قٍ كٌلٌنيِ نُن عِ شَ شَشِلِ قَنيِ نَن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رَ مُشُ رَ سّيوَ هّيرِ شُنف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مُ وَ مَ عِ رَبُقٍ، كْنْ ﭑ بَرَ عِ مَشَندِ عِ شَ عِ تُلِ مَتِ مُشُ شَ مَسٍنيِ رَ دٌندٌرٌن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بَرَ عَ تٌ يِ شّمّ مِشِ حَاشِ نَ عَ رَ. عَ يُوِقِيٍ تَفِ عِسٌمَ نَشٍيٍ نَ دُنِحَ بِرِن. عَ تَن نَن نَ عِسَ نَسَرّتِكَ شَ حَمَ شُ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نَشَ وَ هْرْ مْبَنشِ مَبٍرٍقٍ. مُشُ نَشَ عَ سُشُ. مُشُ نَشَ وَ عَ مَكِيتِقٍ مُشُ شَ سّرِيّ كِ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سْورِ مَنفّ لِسِيَ نَشَ قَ، عَ نَشَ عَ بَ مُشُ يِ سّنبّ شُنفبٍ رَ.]]></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2026-06-15T08:17:15Z</dcterms:created>
  <dcterms:modified xsi:type="dcterms:W3CDTF">2026-06-15T08:17:15Z</dcterms:modified>
  <dc:title>Bible.com.au: تَرُشُي 24:1-27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