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2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نشْي شُنفبٍ نَشَ مِنِ. سّرِيّ كَرَ مْشْ ندٍيٍ قَرِ سّنِيٍ تَفِ عٍ نَشَ وْيّن شْرْشْي قَلَ. عٍ نَشّ، «مُشُ مُ قٍقٍ حَاشِ يٌ رَكْرْ سِشِ يِ شّمّ مَ. تّمُندٍ حِننّ ندٍ، شَ نَ مُ عَ رَ مَلٍكّ ندٍ، نَن وْيّنشِ عَ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نشْي تٌ نُ سِفَمَ فبٌ رَ، سْورِ مَنفّ نَشَ فَاشُ عٍ قَ ثْلُ قَشَقٍ. عَ نَشَ سْورِيٍ رَفٌرٌ عٍ شَ ثْلُ تٌنفٌ عٍ تَفِ، عٍ شَ عَ شَنِن سْورِ بَنشِ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رَ، مَرِفِ نَشَ مِنِ ثْلُ مَ. عَ نَشَ عَ قَلَ عَ بّ، «عِ شَ لِمَنِيَ بَرِ مَ عِ قِندِ مَ ﭑ مَ سٍيدٍ نَن نَ رْ مَ عَلْ عِ عَ رَبَشِ دَرِ سَلَمُ كِ نَشّ.»عٍ لَنيِ شِرِقٍ ثْلُ قَشَ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يٍ تٌ عِبَ، يُوِقِيٍ نَشَ لَنيِ شِرِ كَلِ رَ، عٍ نَشَ عٍ دّفٍ، عٍ نَشَ عٍ مِن سِندٍن، عَ قٌ عٍ شَ ثْلُ قَ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شٍيٍ نَ لَنيِ شِرِ، عٍ نُ دَنفِ مِشِ تٌنفٌ نَانِ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عَ مَسٍن سّرّشّدُبّ كُنتِفِيٍ نُن قٌرِيٍ بّ، «مُشُ بَرَ مُشُ كَلِ عَلَ رَ، مُشُ مُ سٍسٍ دٌنمَ سِندٍن قٌ مُشُ شَ ثْلُ قَ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وَ، يَكْسِ، وٌ تَن نُن يُوِقِ كِيتِسَيٍ شَ مَنفّ مَيَندِ عَ شَ قَ عَ رَ عَلَكٌ وٌ شَ عَ شَ قٍ مَتٌ عَ قَنيِ رَ. نَ كُي، مُشُ تَن عَ قَشَمَ كِرَ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ثْلُ مَافِنّ شَ دِ نَشَ نَ يَنقّ كٌلٌن. عَ نَشَ سِفَ سْورِ بَنشِ كُي، عَ نَشَ نَ بِرِن مَسٍن ثْلُ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ثْلُ نَشَ سْورِ مِشِ كّمّ شُنمَتِ ندٍ شِلِ، عَ نَشّ، «يِ سّفّتَلَ شَنِن سْورِ مَنفّ شْن مَ، عَلَكٌ عَ شَ قٍ ندٍ قَلَ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ورِ كّمّ شُنمَتِ نَشَ سّفّتَلَ تٌنفٌ، عَ نَشَ عَ شَنِن سْورِ مَنفّ شْن مَ. عَ نَشّ، «ثْلُ، فٍيلِمَنِ نَن ﭑ شِلِشِ، عَ نَشَ ﭑ مَيَندِ عَ ﭑ شَ قَ يِ سّفّتَلَ رَ عِ شْن مَ، عَ شَ قٍ ندٍ مَسٍن عِ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ثْلُ نَشَ عَ يَ تِ يُوِقِ كِيتِسَيٍ رَ. عَ نَشَ عَ مَسٍن، «ﭑ نفَشَكٍرٍنيِيٍ، ﭑ نَشَن نَبَشِ هَن تٌ، ﭑ عَ رَبَشِ ﭑ بْحّ قِيشّ نَن نَ عَلَ يَ شْ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ورِ مَنفّ نَشَ سّفّتَلَ تٌنفٌ، عٍ نَشَ عٍ مَمِنِ. مَنفّ نَشّ، «عِ وَ مَ مُنسٍ قَلَقٍ ﭑ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 يَابِ، «يُوِقِيٍ بَرَ لَن عَ مَ، عٍ شَ عِ مَشَندِ عِ شَ ثْلُ شَنِن يُوِقِ كِيتِسَيٍ يِرٍ، عَلَكٌ عٍ مَن شَ مَشْرِنيِ ندٍ تِ عَ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عِ تُلِ مَتِ عٍ رَ، بَرِ مَ مِشِ تٌنفٌ نَانِ نُن ندٍ بَرَ يَنقّ شِرِ عَ شُن عٍ يَ مَ. عٍ بَرَ عٍ كَلِ عَ عٍ مُ سٍسٍ دٌنمَ، عٍ مُ سٍسٍ مِنمَ عَ قٌ عٍ نَ ثْلُ قَشَ تّمُي نَشّ. يَكْسِ عٍ بَرَ فّ عٍ يَءِلَندٍ، عٍ قَ عِ سَفٌ نَن مَمّ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ورِ مَنفّ نَشَ سّفّتَلَ رَبٌلٌ، عَ نَشَ تْنيِ دْشْ عَ مَ، قَ قَلَ، عَ قٍ نَشَن قَلَشِ عَ بّ، عَ نَشَ نَ قَلَ مِشِ يٌ بّ.عٍ ثْلُ شّيقٍ مَنفّ قٍلِسِ شْ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سْورِ مِشِ كّمّ شُنمَتِ قِرِن شِلِ، عَ نَشَ عَ قَلَ عٍ بّ، «وٌ سْورِ كّمّ قِرِن يَءِلَن، سْورِ سٌي رَفِيٍ تٌنفٌ سٌلٌقٍرٍ، نُن شَلِ وٌلِ كّمّ قِرِن. وٌ شَ عٍ يَءِلَن سِفَقٍ رَ سٍسَرٍ تٌ كْ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شَ سٌي ندٍ يَءِلَن ثْلُ بّ، عَلَكٌ عَ شَ مَنفّ قٍلِسِ لِ هّيرِ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ورِ مَنفّ نَشَ يِ قٍ سّبّ بَتَاشّ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تَن كِلْدِ لِسِيَ، عِ تَن مَنفّ قٍلِسِ مَقَنشِ، ﭑ بَرَ عِ شّي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 شّمّ يُوِقِيٍ نَن عَ سُشُشِ. عٍ نَشَ وَ عَ قَشَقٍ. ﭑ تٌ عَ كٌلٌن عَ رْ مَكَ نَ عَ رَ، ﭑ نُن سْورِيٍ نَشَ قَ، مُشُ نَشَ عَ بَ عٍ 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تٌ وَ عَ كٌلٌنقٍ عٍ عَ سُشُشِ نَشَن مَ، ﭑ نَشَ سِفَ عَ رَ عٍ شَ كِيتِسَيٍ يِ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رّشّدُبّ كُنتِفِ، عَنَنِيَسِ نَشَ مِشِيٍ يَامَرِ، نَشٍيٍ نُ نَ عَ قّ مَ، عٍ شَ عَ دّ رَفَرِ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نَشَ عَ لِ عٍ عَ كَلَمُشِ عٍ شَ سّرِيّ شَ قٍ نَن مَ، كْنْ عَ مُ قٍ كٌبِ يٌ رَبَشِ عَ لَنمَ عَ شَ قَشَ نَشَن مَ، شَ نَ مُ عَ رَ عَ شَ سَ فٍيلِ كُ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ﭑ تٌ بَرَ عَ مّ عَ يُوِقِيٍ بَرَ فَلِ مَلَن عَ شِلِ مَ، ﭑ نَشَ عَ رَ سَنبَ عِ مَ كٍرٍن نَ. ﭑ عَ كَلَمُمَيٍ رَكٌلٌنمَ عٍ يّتّ كَن شَ سَ عَ كَلَمُ عِ شْن عَ شَ قٍ رَ. وٌ سَلَ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سْورِيٍ نَشَ ثْلُ تٌنفٌ عَلْ عٍ يَمَرِشِ كِ نَشّ. عٍ نَشَ عَ شَنِن كْي رَ هَن عَنتِثَتِ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كُيٍ عِبَ، سْورِيٍ نَشَ فبِلٍن سْورِ بَنشِ. سٌي رَفِيٍ نَشَ ثْلُ تٌنفٌ.]]></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تٌ سٌ سٍسَرٍ، سٌي رَفِيٍ نَشَ بَتَاشّ نُن ثْلُ سٌ مَنفّ يِ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مَنفّ تٌ فّ بَتَاشّ شَرَندٍ، عَ نَشَ ثْلُ مَشْرِن عَ كٍلِ دّننَشّ. عَ تٌ بَرَ عَ مّ عَ سِلِسِكَ نَ عَ رَ، عَ نَشَ عَ قَلَ،]]></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ﭑ قَمَ نّ عِ مَكِيتِدٍ عِ تْوحّفّلَيٍ نَ قَ تّمُي نَشّ.» عَ نَشَ يَامَرِ قِ عٍ شَ ثْلُ شَنِن فٍيلِ بَنشِ هٍرٌدٍ نَشَن تِشِ.]]></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وَ، ثْلُ نَشَ عَ قَلَ عَ بّ، «عَلَ نَن قَمَ عِ تَن بْنبْدٍ. عِ لُشِ نّ عَلْ بَنشِ نَشَن قَرِ قِيشّ كْنْ عَ كُي نْشْشِ. عِ بَرَ وَ ﭑ مَكِيتِقٍ كِيتِ سّرِيّ رَ، كْنْ عِ تٌ يَامَرِ قِشِ عٍ شَ ﭑ بْنبْ، عِ بَرَ سّرِيّ مَتَن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شٍيٍ نُ نَ عَ قّ مَ، عٍ نَشَ عَ قَلَ عَ بّ، «عِ عَلَ شَ سّرّشّدُبّ كُنتِفِ نَن كٌنبِمَ يِ كِ!»]]></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ثْلُ نَشَ عَ قَلَ، «ﭑ نفَشَكٍرٍنيِيٍ، ﭑ مُ نُ عَ كٌلٌن شَ سّرّشّدُبّ كُنتِفِ نَ عَ رَ، بَرِ مَ عَ سّبّشِ، ‹عِ نَشَ وْيّن كٌبِ قَلَ حَمَ مَنفّ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ثْلُ تٌ عَ كٌلٌن سَدُ سٍنِيٍ نُن قَرِ سّنِيٍ نُ نَ يُوِقِ كِيتِسَيٍ شَ مَلَنيِ كُي، عَ نَشَ عَ قَلَ عَ شُي عِتٍشِ رَ، «ﭑ نفَشَكٍرٍنيِيٍ، قَرِ سّنِ نَن ﭑ نَ. ﭑ بَبَ قَن قَرِ سّنِ نَن نُ عَ رَ. تٌ ﭑ نَ كِيتِ بَنشِ بَرِ مَ ﭑ لَشِ عَ رَ عَلَ قَمَ وٌن نَكٍلِدٍ قَشّ مَ كِيتِ لْشْ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نَ قَلَ، بٌورٍ مَتَندِ نَشَ لُ قَرِ سّنِيٍ نُن سَدُ سٍنِيٍ تَفِ. حَمَ نَشَ عِتَشُ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دُ سٍنِيٍ تَن بّ، مِشِ مُ كٍلِمَ قَشّ مَ. عٍ مَن مُ لَشِ مَلٍكّيٍ نُن حِننّيٍ شَ قٍ رَ. كْنْ قَرِ سّنِيٍ تَن لَ نٍيٍ بِرِن شَ قٍ رَ.]]></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2026-08-15T13:56:39Z</dcterms:created>
  <dcterms:modified xsi:type="dcterms:W3CDTF">2026-08-15T13:56:39Z</dcterms:modified>
  <dc:title>Bible.com.au: تَرُشُي 23:1-35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