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بَبَيٍ، وٌ شَ وٌ تُلِ مَتِ ﭑ نَ، ﭑ شَ ﭑ يّتّ كَن شُن مَقَ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عَ مّ عَ عٍبُرُ شُي قَلَمَ، عٍ نَشَ دُندُ دَنفِ سِنفٍ رَ. ثْلُ نَشَ عَ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وِقِ نَن ﭑ نَ، ﭑ بَرِشِ تَرِ سٍ نّ، سِلِسِ بْشِ مَ، كْنْ ﭑ مْشِ بٍ نّ. فَمَلِيّلِ نَشَ ﭑ شَرَن عَلَكٌ ﭑ شَ بِرَ وٌن بَبَيٍ شَ سّرِيّ قْشْ رَ. عَلَ شَ قٍ نُ ﭑ بْحّ سُشُمَ عَلْ عَ وٌ قَن سُشُمَ كِ نَشّ 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شِيٍ تْورْ نّ هَن ﭑ نَشَ عٍ قَشَ، نَشٍيٍ نُ بِرَشِ عِسَ شَ كِرَ قْشْ رَ. ﭑ نَشَ فِنّيٍ نُن شّمّيٍ سُشُ، ﭑ نَشَ عٍ سَ فٍيلِ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كُنتِفِ نُن دِينّ قٌرِيٍ بِرِن نَ ﭑ سٍيدٍيٍ رَ. عٍ نَشَ كّيدِيٍ سٌ ﭑ يِ رَ كَتَرَبِ عٍ نفَشَكٍرٍنيِيٍ مَ دَ مَسِ عَلَكٌ ﭑ نَ دَنشَنِيَتْييٍ تٌ، ﭑ شَ عٍ شِرِ، ﭑ شَ قَ عٍ رَ دَرِ سَلَمُ، ﭑ شَ عٍ حَشَنكَ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مَكْرّ دَ مَسِ رَ يَنيِ تَفِ، يَنبّ شُنفبٍ نَشَ فٌرٌ ﭑ مَ كٍلِقٍ كٌو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بِرَ بْشِ. ﭑ نَشَ شُي مّ نَشَن نُ عَ قَلَمَ ﭑ بّ، ‹سْلُ، سْلُ، مُنقٍ رَ عِ ﭑ حَشَنكَتَ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عَ يَابِ، ‹ندٍ عِ رَ، مَرِفِ؟› عَ نَشَ ﭑ يَابِ، ‹عِسَ نَسَرّتِكَ نَن ﭑ نَ، عِ نَشَن حَشَنكَتَ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نُ نَ ﭑ قْشْ رَ، عٍ نَشَ يَنبّ تٌ، كْنْ نَشَن نُ وْيّنقٍ، عٍ مُ نَ تَن شُي مّ. عَوَ، ﭑ نَشَ عَ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شَ مُنسٍ رَبَ، مَرِفِ؟› مَرِفِ نَشَ عَ قَلَ ﭑ بّ، ‹كٍلِ، عِ سِفَ دَ مَسِ. مّننِ عَ قَمَ قَلَدٍ عِ بّ عِ لَن عِ شَ نَشَن نَ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نُ سٍ تٌمَ نَ يَنبّ شَ نَءِيَلَنيِ سَابُي رَ. نَشٍيٍ نُ نَ ﭑ قْشْ رَ، عٍ نَشَ ﭑ بّلّشّ رَ سُشُ هَن دَ مَ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وَ، شّمّ ندٍ نَشَن شِلِ عَنَنِيَسِ، مِشِ تِنشِنشِ نَ عَ رَ عَلَ شَ سّرِيّ كِ مَ، نَشَن نَقَنشِ دَ مَسِ يُوِقِ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قَ ﭑ يِرٍ. عَ نَشَ عَ قَلَ، ‹ﭑ نفَشَكٍرٍنيِ سْلُ، تٌ تِ.› ﭑ يَ نَشَ رَبِ كٍرٍن نَ، ﭑ نَشَ سٍ بِرِن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قَلَ، ‹وٌن بَبَيٍ مَرِفِ عَلَ بَرَ عِ سُفَندِ عِ شَ عَ سَفٌ كٌلٌن، عِ شَ تِنشِنتْي تٌ، نُن عِ شَ عَ وْيّنيِ مّ عَ تَن يَتِ 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عِ قِندِ مَ عَ شَ سٍيدٍ نَن نَ مِشِ بِرِن يَ عِ، عِ قٍيٍ نَشٍيٍ تٌشِ نُن عِ نَشٍيٍ مّ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عِ مُنسٍ مَمّقٍ؟ كٍلِ، عِ شَ عِ شُنشَ يٍ شْورَ، عِ شَ يُنُبِ شَ بَ عِ مَ، عِ شَ مَرِفِ شِلِ مَشَ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فبِلٍن دَرِ سَلَمُ. ﭑ تٌ نُ نَ عَلَ مَشَندِقٍ هْرْ مْبَنشِ كُي، ﭑ نَشَ لَامَتُنيِ 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فِ نَشَ عَ قَلَ ﭑ بّ، ‹عِ شَ مِنِ مَقُرٍن دَرِ سَلَمُ، بَرِ مَ عٍ مُ تِنمَ عِ شَ سٍيدٍيَ رَ ﭑ مَ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شَ عَ قَلَ، ‹مَرِفِ، عٍ يَتِ عَ كٌلٌن عَ ﭑ نُ سِفَمَ سَلِدٍيٍ كُي دَنشَنِيَتْييٍ قٍندٍ عَلَكٌ ﭑ شَ عٍ سَ فٍيلِ، ﭑ مَن شَ عٍ بْن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نُ عِ شَ سٍيدٍ عٍتِيّن قَشَمَ، ﭑ تَن يَتِ نُ نَ، ﭑ نُ حّلّشِنشِ نَ رَ. ﭑ تَن نَن مَن نُ بٌورٍيٍ شَ دُفِيٍ سُشُ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مَرِفِ نَشَ عَ قَلَ ﭑ بّ، ‹سِفَ، ﭑ عِ شّيمَ يِرٍ مَكُيٍ سِ فبّتّ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تُلِ مَتِ عَ شَ مَسٍنيِ بِرِن نَ، هَن عَ يِ وْيّنيِ قَلَشِ تّمُي نَشّ. عٍ قَ فبٍلٍفبٍلٍ، «وٌ يِ شّمّ قَشَ. عَ مُ لَن عَ شَ بَ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سْنشْي رَتٍ، عٍ نُ عٍ شَ دٌنمَيٍ رَتٍ عٍ مَ، عٍ نُ شُبٍ عِتٍ كُيٍ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ورِ مَنفّ نَشَ عَ قَلَ عَ عٍ شَ ثْلُ رَ سٌ سْورِ بَنشِ كُي، عٍ مَن شَ عَ بْنبْ لُشُسِنيِ رَ عَلَكٌ عٍ شَ عَ كٌلٌن حَمَ سْنشْمَ قٍ نَ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نُ عَ شِرِقٍ عَلَكٌ عٍ شَ عَ بْنبْ، ثْلُ نَشَ سْورِ مِشِ كّمّ شُنمَتِ مَشْرِن نَشَن نُ تِشِ نَا، «سّرِيّ نَ وٌ يِ رَ نَشَن عَ مَسٍنشِ عَ وٌ شَ رْ مَكَ بْنبْ لُشُسِنيِ رَ هَلِ عَ مُ مَكِيتِ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ورِ كّمّ شُنمَتِ تٌ نَ مّ، عَ نَشَ سَ سْورِ مَنفّ رَكٌلٌن. عَ نَشّ، «يِ شّمّ رْ مَكَ لَسِرِ نَ عَ رَ. وٌن نَ مَ 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ورِ مَنفّ نَشَ قَ، عَ نَشَ ثْلُ مَشْرِن، «عَ قَلَ ﭑ بّ شَ رْ مَكَ نَ عِ رَ؟» ثْلُ نَشَ عَ يَابِ، «عِيٌ 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ورِ مَنفّ مَن نَشَ عَ قَلَ، «ﭑ تَن نَاقُلِ فبٍفبٍ نَن بَشِ، ﭑ قَ قِندِ رْ مَكَ لَسِرِ رَ.» ثْلُ نَشَ عَ قَلَ عَ بّ، «ﭑ تَن بَرِشِ لَسِرِيَ نَن كُي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بِ نَ رَبَ، نَشٍيٍ نُ وَ مَ عَ بْنبْقٍ عَلَكٌ عَ شَ وْيّن، عٍ بِرِن نَشَ عٍ مَفبِلٍن. سْورِ مَنفّ يّتّ نَشَ فَاشُ عَ كٌلٌنقٍ رَ ثْلُ رْ مَكَ نَ عَ رَ، عَ نَشَن شِرِ يْلْنشْنيِ رَ.يُوِقِيٍ ثْلُ مَكِيتِ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بَ، سْورِ مَنفّ تٌ وَ عَ كٌلٌنقٍ عَ قِيشّ رَ يُوِقِيٍ ثْلُ كَلَمُشِ قٍ نَشَن مَ، عَ نَشَ عَ قُلُن. عَ نَشَ يَامَرِ قِ، سّرّشّدُبّ كُنتِفِيٍ نُن يُوِقِ كِيتِسَيٍ بِرِن شَ مَلَن. عَ نَشَ ثْلُ رَفٌرٌ، عَ تِ عٍ تَ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2026-10-19T10:51:29Z</dcterms:created>
  <dcterms:modified xsi:type="dcterms:W3CDTF">2026-10-19T10:51:29Z</dcterms:modified>
  <dc:title>Bible.com.au: تَرُشُي 22:1-30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