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بَ، مُشُ نَشَ سِفَ سٍسَرٍ، قِلِثُ شِبَارُ قَنيِ كَوَندِلَ شْنيِ، نَشَن نُ نَ مِشِ سُفَندِشِ سٌلٌقٍرٍ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دِ فِنّ نَانِ نُ نَ نَشٍيٍ مُ نُ دْشْ شّمّ تَا. عٍ نُ نَمِحْنمّ وَلِ رَبَ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تٌ بَرَ شِ وُيَشِ رَبَ نَا، عَلَ شَ نَمِحْنمّ نَشَن شِلِ عَفَبُ، نَشَ قَ مُشُ شْنيِ كٍلِقٍ يُدَ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ثْلُ شَ بّلّتِ تٌنفٌ، عَ نَشَ عَ يّتّ كَن سَنيِيٍ نُن عَ بّلّشّيٍ شِرِ. عَ نَشَ عَ قَلَ، «عَلَ شَشِلِ سّنِيّنشِ يِ نَن مَسٍنشِ. شّمّ نَشَن فبٍ يِ بّلّتِ رَ، يُوِقِيٍ عَ شِرِ مَ يِ مْولِ نَن نَ دَرِ سَلَمُ، عٍ عَ سٌ مِشِيٍ يِ رَ نَشٍيٍ قِندِ سِ فبّتّ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تٌ نَ مّ، مُشُ نُن نَاكَيٍ نَشَ ثْلُ مَشَندِ عَ نَشَ تٍ دَرِ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شُ يَابِ، «مُنقٍ رَ وٌ وَ مَ ﭑ بْحّ مَحَاشُقٍ وٌ يَيٍ رَ؟ ﭑ بَرَ تِن عٍ شَ ﭑ شِرِ دَرِ سَلَمُ، عٍ شَ ﭑ قَشَ، مَرِفِ عِسَ شِلِ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مُ تِن مُشُ شُي سُشُدٍ، مُشُ مُ تِن عَ كَرَشَندٍ. مُشُ نَشَ عَ قَلَ، «مَرِفِ سَفٌ شَ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لْشْييٍ تٌ دَنفِ، مُشُ نَشَ مُشُ يَءِلَن، مُشُ نَشَ تٍ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قْشِرَبِرّيٍ ندٍيٍ سٍسَرٍكَيٍ نَشَ مُشُ مَتِ. عٍ نَشَ مُشُ شَنِن مٍنَسٌن سِثِرِكَ شْنيِ، نَشَن قِندِشِ عِسَ قْشِرَبِرّ رَ عَ رَكُيَ. عَ نَشَ مُشُ يِفِيَ.ثْلُ يَكِ شّيبُ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تٌ سٌ دَرِ سَلَمُ، عِسَ قْشِرَبِرّيٍ نَشَ مُشُ رَ سّنّ حّلّشِ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سِفَقٍ دَرِ سَلَ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بَ، مُشُ نُن ثْلُ نَشَ سِفَ يَكِ شْنيِ. دَنشَنِيَتْي حَمَ كُنتِفِ بِرِن نَشَ عٍ مَلَن نَا.]]></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فّ عٍ شّيبُدٍ، ثْلُ نَشَ عَ شَ وَلِ دّنتّفّ سَ عَلَ نَشَن نَبَشِ سِ فبّتّيٍ تَفِ عَ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نَ مّ، عٍ نَشَ عَلَ مَتْشْ. عٍ نَشّ، «مُشُ نفَشَكٍرٍنيِ، عِ بَرَ عَ تٌ يُوِقِ وُلُ وُيَشِ بَرَ دَنشَنِيَ، كْنْ عٍ مَن عٍ تُننَبّشِشِ بِرَقٍ عَننَبِ مُنسَ شَ سّرِيّ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دٍيٍ بَرَ عَ قَلَ عٍ بّ عَ عِ يُوِقِيٍ شَرَنمَ، نَشٍيٍ نَ سِ فبّتّيٍ يَ مَ، عَ عٍ شَ فبِلٍن عَننَبِ مُنسَ شَ سّرِيّيٍ قْشْ رَ، عَ عٍ نَشَ عٍ شَ دِيٍ سُننَ، عَ عٍ نَشَ بِرَ يُوِقِيٍ شَ نَامُنيِيٍ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نَ مَ دِ؟ سِيكّ يٌ مُ نَ، حَمَ عَ كٌلٌنمَ نّ عَ عِ بَرَ 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نَ عَ رَ، مُشُ نَشَن قَلَمَ عِ بّ عِ شَ عَ رَبَ. مِشِ نَانِ نَ مُشُ يَ مَ، نَشٍيٍ بَرَ لَايِدِ تٌنفٌ عَلَ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كَقُ عٍ مَ، وٌ بِرِن شَ وٌ يّتّ رَ سّنِيّن، عِ مَن شَ عٍ سَرٍ قِ، عٍ شَ عٍ شُنيِ بِ. نَ نَ عَ رَ بِرِن عَ كٌلٌنمَ عَ مِشِيٍ نَشَن قَلَشِ عِ شُن مَ، وُلٍ نَ عَ رَ. عٍ شَ عَ كٌلٌن عِ قَن بِرَشِ عَننَبِ مُنسَ شَ سّرِيّ نَن قْ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نَشَ نَتّ تٌنفٌ، مُشُ مَن قَ نَ سّبّ. دَنشَنِيَتْييٍ نَشٍيٍ كٍلِ سِ فبّتّيٍ مَ، عٍ نَشَ سُبٍ دٌن نَشَن بَشِ سّرّشّ رَ كُيٍيٍ بّ، نُن سُبٍ يُقَشِيٍ. عٍ نَشَ وُلِ قَن مِن. عٍ مَن نَشَ يّنّ قَن نَ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وَ نَ كُيٍ عِبَ، ثْلُ نَشَ نَ مِشِيٍ تٌنفٌ، عٍ نَشَ عٍ يّتّ رَ سّنِيّن. نَ شَنبِ عَ نَشَ سٌ هْرْ مْبَنشِ كُي، عَ شَ عَ مَسٍن، مَرَ سّنِيّنيِ رَكَمَلِمَ لْشْي نَشَن مَ، عَ نُن سّرّشّ نَشَن بَمَ كَنكَن بّ.ثْلُ سَقٍ فٍيلِ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شِ سٌلٌقٍرٍ رَحْنيِ، يُوِقِيٍ عَسِكَيٍ تٌ ثْلُ تٌ هْرْ مْبَنشِ كُي، عٍ نَشَ حَمَ بِرِن يَ عِسٌ، عٍ مَن نَشَ ثْلُ 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تٌ قَتَن، مُشُ نَشَ سِفَ كٍرٍن نَ كٌسِ كُنكُي كُي. نَ كُيٍ عِبَ، مُشُ نَشَ سِفَ رٌدِ. مُشُ تٌ كٍلِ رٌدِ، مُشُ نَشَ سِفَ ثَتَ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 سْنشْي رَتٍ، «عِسِرَيِلَكَيٍ، وٌ مُشُ مَلِ! نَ شّمّ نَن يِ كِ نَشَن كَوَندِ حَاشِ رَبَمَ يِرٍ بِرِن مِشِ بِرِن بّ، يُوِقِيٍ، نُن عَننَبِ مُنسَ شَ سّرِيّ، نُن يِ هْرْ مْبَنشِ شَ قٍ رَ. عَ مَن بَرَ فِرّكِكَيٍ رَ سٌ هْرْ مْبَنشِ كُي. نَ بَرَ يِ يِرٍ سّنِيّنشِ قِندِ يِرٍ سّنِيّنتَ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 قَلَ نّ بَرِ مَ عٍ نُ بَرَ ثْلُ نُن تِرٌقِمٌ عٍقّسّكَ تٌ عٍ بٌورٍ قْشْ رَ تَا كُي. عٍ نَشَ عَ مَحْشُن عَ ثْلُ عَ رَ سٌ نّ هْرْ مْبَنشِ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تَا كُي بِرِن يَ نَشَ عِسٌ. مِشِيٍ نَشَ قَ عٍ فِ رَ كٍلِ يِرٍ بِرِن. عٍ نَشَ ثْلُ سُشُ، عٍ نَشَ مِنِ عَ بُبُ رَ تَندٍ مَ. عٍ نَشَ نَادّيٍ رَفَلِ كٍرٍ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 وَ مَ ثْلُ قَشَقٍ نّ. سْورِ مَنفّ نَشَ عَ كٌلٌن دَرِ سَلَمُ بِرِن يَ عِسٌ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رِ مَنفّ نَشَ سْورِيٍ نُن عٍ شَ شُنمَتِيٍ تٌنفٌ، عٍ سِفَ ثْلُ قْشْ رَ كٍرٍن نَ. حَمَ تٌ سْورِيٍ تٌ، عٍ نَشَ بَ ثْلُ بْنبْ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وَ، سْورِ مَنفّ نَشَ يَامَرِ قِ عٍ شَ عَ شِرِ يْلْنشْنيِ قِرِن نَ. عَ نَشَ مَشْرِنيِ تِ قَ ندٍ عَ رَ، نُن عَ مُنقٍ رَبَ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حَمَ سّيتِ ندٍ سْنشْمَ عٍ فبٍ كِ، بٌورٍيٍ قَن سْنشْمَ عٍ فبٍ كِ. عَ تٌ مُ نْ قٍ قِيشّ سْتْدٍ عٍ رَ سْنشْي شَ قٍ رَ، عَ نَشَ عَ قَلَ عٍ شَ ثْلُ شَنِن سْورِ بَنشِ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ثْلُ تٌ تِ بَنشِ دّ رَ، سْورِيٍ نَشَ عَ تٌنفٌ حَمَ شَ حَاشُي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رِ مَ مِشِ فَلِ نَن نُ بِرَشِ عٍ قْشْ رَ، عٍ نُ قَ عَ قَلَ عٍ شُي عِتٍشِ رَ، «عَ شَ قَشَ!»ثْلُ عَ يّتّ شُن مَقَلَ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وَ مَ عَ رَ سٌقٍ سْورِ بَنشِ كُي تّمُي نَشّ، ثْلُ نَشَ سْورِ مَنفّ مَشْرِن، «عِ نْمَ ﭑ سَفٌ سَدٍ ﭑ شَ قٍ ندٍ قَلَ عِ بّ؟» سْورِ مَنفّ نَشَ عَ يَابِ، «عِ فِرّكِ شُي مّ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تٌ كُنكُي تٌ نَا، نَشَن نُ بَا عِفِرِقٍ سِفَقٍ قٍنِسِيَ بِرِ رَ، مُشُ نَشَ بَكِ نَ 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ن شَ مُ نَ مِسِرَكَ رَ، نَشَن مِشِيٍ يَ عِسٌ يِ دْنشْي رَ، عَ نَشَ سُوتٍ وُلُ نَانِ شَنِن وُلَ كُ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ثْلُ نَشَ عَ يَابِ، «يُوِقِ نَن ﭑ نَ، تَرِ سٍكَ. نَ تَا شُنفبٍ عَ مُنَقَنيِ فبٌ سِلِسِ بْشِ مَ. ﭑ سَفٌ سَ ﭑ شَ وْيّن يِ فَلِ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ورِ مَنفّ تٌ عَ سَفٌ سَ، ثْلُ تِشِ بَنشِ تٍدٍ دّ رَ، عَ نَشَ مِشِيٍ مَسَبَرِ عَ بّلّشّ رَ. كُيٍ نَشَ بٌلٌن يٍن! ثْلُ نَشَ وْيّن عٍبُرُ شُ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تٌ بَرَ سِثِرِ سُرِ تٌ، مُشُ نَشَ دَنفِ نَ رَ كْولَ مَ، سِفَقٍ سِرِيَ بِرِ رَ. مُشُ نَشَ تِ تِرٍ عَلَكٌ كٌتٍ شَ رَفٌ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 عِسَ قْشِرَبِرّيٍ ندٍيٍ لِ نَا. مُشُ نَشَ شِ سٌلٌقٍرٍ رَدَنفِ عٍ شْنيِ. عَلَ شَشِلِ سّنِيّنشِ نَشَ فٌرٌ عِسَ قْشِرَبِرّيٍ مَ، عٍ شَ عَ قَلَ ثْلُ بّ عَ نَشَ تٍ دَرِ سَ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شِ سٌلٌقٍرٍ كَمَلِ لْشْي، مُشُ نَشَ كِرَ تٌنفٌ سِفَقٍ رَ. عٍ بِرِن نَشَ مُشُ مَتِ، عَ نُن عٍ شَ فِنّيٍ نُن عٍ شَ دِيٍ رَ، هَن تَا قَرِ مَ. مُشُ نَشَ مُشُ شِنبِ سِن بَا دّ رَ عَلَ مَشَندِ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نفُي تٌ حْن، مُشُ نَشَ بَكِ كُنكُي كُي. بٌورٍيٍ تَن نَشَ فبِلٍن عٍ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نَشَ كٍلِ تِرٍ سِفَقٍ رَ ثِتٌلٌمَيِ. مُشُ نَشَ نفَشَكٍرٍنيِيٍ شّيبُ مّننِ، مُشُ نَشَ قّيحّن نَا.]]></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2026-08-15T13:56:38Z</dcterms:created>
  <dcterms:modified xsi:type="dcterms:W3CDTF">2026-08-15T13:56:38Z</dcterms:modified>
  <dc:title>Bible.com.au: تَرُشُي 21:1-40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