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20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تَرُشُي 2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لَنثُي فبٍفبٍ نُ نَ نَ كٌورٍ بَنشِ كُي، مُشُ نُ مَلَنشِ دّن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سّفّتَلَ ندٍ نَشَن شِلِ عٍيُتِكِ نُ دْشْشِ وُندّرِ رَ. ثْلُ شَ كَوَندِ شْن تٌ كُيَ، شِ شْلِ نَشَ عَ سُشُ عَ قَنيِ رَ، عَ بِرَ بْشِ مَ كٍلِقٍ بَنشِ دّكِ سَشَن ندٍ. عٍ نَشَ عَ لِ، عَ بَرَ قَ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ثْلُ تٌ فٌرٌ، عَ نَشَ عَ قٍلٍن عَ شُن. عَ نَشَ عَ تٌنفٌ، عَ عَ قَلَ عٍ بّ، «وٌ نَشَ كْنتْقِلِ، بَرِ مَ عَ مُ قَشَ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ثْلُ تٌ تٍ، عَ نَشَ تَامِ عِفِرَ، عَ نَشَ عَ دٌن. عَ مَن نَشَ وْيّن هَن فّيسّفّ. نَ فّيسّفّ، عَ نَشَ سِفَ.]]></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دَنشَنِيَتْييٍ نَشَ سّفّتَلَ شَنِن عَ حِحّ رَ بْحّسَ كُي.ثْلُ عَ حُنفُقٍ عٍقّسّكَيٍ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شُ نَشَ كُنكُي بّلَ رَكٍلِ سِفَقٍ رَ عَسٌسِ ثْلُ يَ رَ عَلْ مُشُ لَنشِ عَ مَ كِ نَشّ. عَ نَشَ وَ سِفَقٍ عَ سَن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تٌ مُشُ لِ عَسٌسِ، مُشُ نَشَ عَ بَكِ كُنكُي كُي سِفَقٍ مِتِلّ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لِ مّننِ، مُشُ نَشَ سِفَ بَا كِرَ رَ. نَ قَن كُيٍ عِبَ، مُشُ نَشَ كِيٌ لِ. نَ شَنبِ، مُشُ نَشَ سِفَ هَن سَمٌسِ. نَ لْشْي كُيٍ عِبَ، مُشُ نَشَ مِلٍتٌ 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ثْلُ نُ بَرَ نَتّ تٌنفٌ عَ شَ دَنفِ عٍقّسّ مَبِرِ عَلَكٌ عَ نَشَ بُ عَسِ بْشِ مَ. عَ نُ فبَتَشِ عَ شَ سٌ دَرِ سَلَمُ شّ شَبّ سَلِ لْشْي شَ عَ سَ سْونّيَمَ عَ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ثْلُ تٌ مِلٍتٌ لِ، عَ نَشَ شّيرَ تِ عَ عٍقّسّ دَنشَنِيَتْي حَمَ كُنتِفِيٍ شَ قَ.]]></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 سِفَقٍ مَسٍدٌن نُن فِرّكِ بْشِيٍ 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تٌ قَ عَ يِرٍ، عَ نَشَ عَ قَلَ عٍ بّ، «وٌ عَ كٌلٌن ﭑ حّرّشِ وٌ تَفِ كِ نَشّ. كَبِ ﭑ سٌ عَسِ،]]></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ﭑ مَرِفِ شَ وَلِ رَبَ يّتّ مَفٌرٌي نَن كُي. ﭑ يَيٍ بَرَ مِنِ، ﭑ بَرَ تْورْ يُوِقِيٍ شَ وَلِ حَاشِ سَابُ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عَ كٌلٌن عَ ﭑ مُ وٌ مُنَقَن سٍ يٌ نْشُن وٌ مَ. ﭑ بَرَ كَوَندِ تِ وٌ بّ كّنّ مَ نُن وٌ شَ بَنشِيٍ كُي.]]></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نُ عَ قَلَمَ نّ يُوِقِيٍ نُن فِرّكِكَيٍ بّ عٍ شَ تٌفٌندِيَ عَلَ مَ، عٍ شَ دَنشَنِيَ وٌن مَرِفِ عِسَ، عَلَ شَ مِشِ سُفَندِشِ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يَكْسِ عَلَ شَشِلِ سّنِيّنشِ وَ مَ نّ ﭑ شَ سِفَ دَرِ سَلَمُ، كْنْ ﭑ مُ عَ كٌلٌن نَشَن سِفَمَ ﭑ سْتْدٍ نَا.]]></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تَا بِرِن كُي عَلَ شَشِلِ سّنِيّنشِ بَرَ ﭑ نَكٌلٌن عَ فٍيلِ نُن تْورّ قَمَ نّ ﭑ لِدٍ نَا.]]></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كْنْ ﭑ نِي تِدٍ يٌ مُ نَ ﭑ بّ. ﭑ شَ ﭑ مَ شّيرَيَ رَكَمَلِ، ﭑ مَرِفِ عِسَ نَشَن تَشُشِ ﭑ نَ. ﭑ شَ قِندِ عَلَ شَ هِننّ سٍيدٍحْشْيَ بَ رَ، نَشَن قِندِشِ شِبَارُ قَن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يَكْسِ ﭑ عَ كٌلٌن وٌ مُ ﭑ يَتَفِ تٌمَ سْنْن، وٌ تَن نَشٍيٍ بِرِن وٌ تُلِ مَتِشِ ﭑ مَ كَوَندِ رَ، عَلَ شَ مَنفّيَ نِينِ شَ قٍ رَ.]]></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نَ نَ عَ رَ، ﭑ عَ قَلَمَ وٌ بّ تٌ، وٌ شَ كٌتٍ يٌ مُ نَ ﭑ شُ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بَرِ مَ ﭑ بَرَ عَلَ سَفٌ بِرِن مَسٍن وٌ بّ، ﭑ مُ سٍسٍ نْشُن وٌ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نشْي تٌ بَرَ حْن، ثْلُ نَشَ عِسَ قْشِرَبِرّيٍ مَلَن عٍ رَ سِقٍ مَ. عَ تٌ عَ حُنفُ عٍ مَ، عَ نَشَ سِفَ مَسٍدٌ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وَ، وٌ شَ مّينِ وٌ يّتّ مَ عَ نُن دَنشَنِيَتْي بِرِن، عَلَ شَشِلِ سّنِيّنشِ وٌ قِندِشِ نَشٍيٍ شَ شُنمَتِ رَ، عَلَكٌ وٌ شَ مّينِ مَرِفِ شَ دَنشَنِيَتْي حَمَ مَ، عَ نَشَن سْتْشِ عَ يّتّ وُلِ رَ. وٌ شَ عٍ كَنتَ عَلْ شُرُ سٍيٍ دّ مَدٌنيِ فْورّ كَنتَمَ كِ نَشّ.]]></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ﭑ نَ كٌلٌن، ﭑ نَ سِفَ، مِشِ حَاشِيٍ قَمَ نّ سٌدٍ وٌ تَفِ، عَلْ وُلَ بَرٍيٍ سٌمَ فْورّ يَ مَ كِ نَ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شِ ندٍيٍ سٌمَ وٌ تَفِ، عٍ شَ شَرَنيِ حَاشِ تِ عَلَكٌ عٍ شَ عِسَ قْشِرَبِرّيٍ بّندُن عٍ مَ.]]></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وٌ شَ وٌ مّينِ. وٌ شَ رَتُ يِ حّ سَشَنيِ بُن مَ ﭑ مُ وٌ كَوَندِقٍ عِتِ كْي نُن يَنيِ. ﭑ نَ بِرِن نَبَشِ يَيٍ نَن كُي.»]]></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وَ يَكْسِ، ﭑ وٌ تَشُمَ عَلَ رَ نُن عَ شَ هِننّ مَسٍنيِ رَ، نَشَن نْمَ سّنبّ نُن كّ قَنيِ قِدٍ سّنِيّنتْي بِرِن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ﭑ مُ نُ وَ مَ وٌ شَ كْبِرِ شَ شْن، شَ نَ مُ عَ رَ وٌ شَ شّيمَ، وٌ شَ سٌسٍيٍ.]]></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وٌ يّتّ يَتِ عَ كٌلٌن عَ ﭑ وَلِ يِ بّلّشّيٍ نَن نَ عَلَكٌ ﭑ شَ بَلٌ ﭑ نُن ﭑ حّرّبٌورٍيٍ.]]></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ﭑ بَرَ عَ مَسٍن وٌ بّ مْولِ بِرِن نَ، عَ وٌن لَن نّ وٌن شَ وَلِ عَلَكٌ وٌن شَ سٍتَرٍيٍ مَلِ. وٌ شَ رَتُ مَرِفِ عِسَ شَ وْيّنيِ مَ، عَ نَشّ، ‹حّلّشِنيِ نَ كِ نَن كُي، دَنفِقٍ عَ سْتْقٍ رَ.›»]]></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تٌ فّ وْيّندٍ، عَ نَشَ عَ شِنبِ سِن، عٍ بِرِن نَشَ عَلَ مَشَندِ.]]></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بِرِن نَشَ سٌ وَقٍ. عٍ نَشَ قِندِفِلِن ثْلُ كْنيِ مَ، عٍ عَ مَسُن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نَشَ نَ بْشِ عِسَ، عَ نُ عِسَ قْشِرَبِرّيٍ رَ سِ مَرَ سِ وُيَشِ رَ. نَ دَنفِ شَنبِ، عَ نَشَ سِفَ فِرّكِ بْشِ 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سُننُن نّ بَرِ مَ عَ بَرَ عَ قَلَ عٍ مُ نْمَ عَ تٌدٍ سْنْن. عٍ نَشَ عَ مَتِ هَن كُنكُي دّ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تٌ لُ نَا كِكٍ سَشَن، عَ نَشَ وَ سِفَقٍ سِرِيَ كُنكُي كُي، كْنْ يُوِقِيٍ نُ بَرَ يَنقَنتٍيَ يَءِلَن عَ شِلِ مَ. نَ كُي، عَ نَشَ نَتّ تٌنفٌ عَ شَ فبِلٍن مَسٍدٌن كِرَ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شٍيٍ عَ مَتِ هَن عَسِ نٍيٍ نَن يِ كِ؛ سٌثَتٍرِ، بٍيرٍكَ ثِرُ سِ شَ دِ، عَرِ سِتَرَكِ نُن سٍكٌندُ تّسَلٌنِكِكَيٍ، فَيُ دٍرِبٍكَ نُن تِمٌتٍ، تِكِكٍ نُن تِرٌقِمٌ عَسِ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يٍ نَشَ تِ يَرٍ، عٍ نَشَ سَ مُشُ مَمّ تِرٌيَسِ.]]></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تَامِ لّبِنِتَرٍ سَلِ لْشْي دَنفِ شَنبِ، مُشُ نَشَ بَكِ كُنكُي كُي قِلِثِ. بٍينُن شِ سُولِ، مُشُ نَشَ عٍ لِ تِرٌيَسِ. مُشُ نَشَ لُ نَا شِ سٌلٌقٍرٍ.ثْلُ عٍيُتِكِ رَكٍلِقٍ قَشّ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ندٍ لْشْي مُشُ نَشَ مَلَن تَامِ عِفِرَقٍ رَ. ثْلُ نَشَ كَوَندِ تِ عِسَ قْشِرَبِرّيٍ بّ هَن كْي تَفِ. عَ لَن نّ عَ شَ سِفَ كُيٍ نَ عِبَ.]]></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2026-06-13T21:23:12Z</dcterms:created>
  <dcterms:modified xsi:type="dcterms:W3CDTF">2026-06-13T21:23:12Z</dcterms:modified>
  <dc:title>Bible.com.au: تَرُشُي 20:1-38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