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19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2: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ن قَ وٌن بَرِ شُي مّقٍ عٍ رَ 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ثَرَتٌكَيٍ، مٍدٍكَيٍ، عٍلَمَكَيٍ، نَشٍيٍ سَبَتِشِ مٍسٌثٌتَمِيَ، يُدَيَ، كَثَدٌ سٍ، ثٌنتُ، عَسِ،]]></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قِرِفِيَ، ثَنقِلِيَ، مِسِرَ، لِبِيَ، سِرٍنِ بْشِ قّ مَ، عَ نُن نَشٍيٍ كٍلِ رْ مَ، يُوِقِيٍ عَ نُن مِشِ نَشٍيٍ سٌشِ عٍ شَ دِينّ يَ مَ، كِرّتِكَيٍ عَ نُن عَرَبُ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ن بِرِن نَ عٍ شُي مّقٍ وٌن بَرِ شُي يَتِ نَن نَ. عٍ نَ عَلَ شَ كَابَنَكٌ قٍيٍ قَلَقٍ وٌن مَ شُييٍ. نَ رَبَشِ 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بِرِن دّ نَشَ عِشَرَ، عٍ نَشَ عِقُ. عٍ نُ عَ قَلَ عٍ بٌرٍ بّ، «مُنقٍ يِ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ندٍيٍ نَشَ عٍ مَيٍلٍ، عٍ نُ قَ عَ قَلَ، «عٍ سِيسِشِ نّ يِ كِ.»ثِيّرِ شَ كَوَن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شَنبِ ثِيّرِ نُن يِ شّيرَ قُ نُن كٍرٍنيِيٍ نَشَ كٍلِ. ثِيّرِ نَشَ عَ مَسٍن حَمَ بّ عَ شُي عِتٍشِ رَ، «يُوِقِيٍ، عَ نُن وٌ تَن نَشَن بِرِن نَ دَرِ سَلَمُ، وٌ شَ وٌ تُلِ مَتِ ﭑ نَ. وٌ شَ عَ كٌلٌ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 مِشِيٍ مُ سِيسِشِ شّ دٍ عَلْ وٌ عَ مَحْشُنشِ كِ نَشّ، بَرِ مَ فّيسّفّ نَ عَ رَ يِ 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ننَبِ يٌوٍلِ يِ مَسٍنيِ نَن 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 نَشّ،ﭑ قَمَ ﭑ شَشِلِ تَشُندٍ مِشِ بِرِن نَ لْشْي دْنشْييٍ.وٌ شَ دِ شّمّيٍ نُن وٌ شَ دِ فِنّيٍوْيّنمَ نّ ﭑ تَن عَلَ شِلِ رَ.وٌ شَ سّفّتَلَيٍ تٌ تِمَ نّ قٍيٍ رَ،وٌ شَ قٌرِيٍ قَن شِيٍيٍ سَ.]]></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شِلِ سّنِيّنشِ فٌرٌقٍ دَنشَنِيَتْييٍ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وَشَتِ،ﭑ قَمَ ﭑ شَشِلِ رَفٌرٌدٍ ﭑ مَ كٌنيِ شّمّيٍنُن ﭑ مَ كٌنيِ فِنّيٍ مَ.عٍ وْيّنمَ نّ ﭑ تَن عَلَ شِلِ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كَابَنَكٌييٍ رَبَمَ نّ كٌورٍ مَ،ﭑ تْنشُمَيٍ مَسٍنمَ نّ بْشِ قَرِ،نَشٍيٍ قِندِ مَ وُلِ، تّ، نُن تُورِ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فٍ دِ مِمَ نّ،كِكٍ فبٍيلِمَ نّ عَلْ وُلِبٍينُن مَرِفِ شَ لْشْي شَ عَ لِ،نَ دَرِيّ لْشْي شُنف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 يٌ نَشَن مَرِفِ شِلِ مَشَندِ مَ،نَ كَنيِ كِسِمَ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رَيِلَكَيٍ، وٌ وٌ تُلِ مَتِ يِ مَسٍنيِ رَ. عِسَ نَسَرّتِكَ عَلَ شَ مِشِ سُفَندِشِ نَن نُ عَ رَ. عَلَ نَشَ نَ مَسٍن كَابَنَكٌييٍ، قٍ مَفَاشُشِيٍ، نُن تْنشُمَيٍ رَ، عِسَ نَشَن نَبَشِ وٌ تَفِ. وٌ بِرِن نَ قٍيٍ كٌلٌ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 بَرَ عَ رَفِرِ كَاقِرِيٍ شَ كَقُ وٌ مَ، عَلَكٌ وٌ شَ يِ شّمّ قَشَ، وٌ عَ بَنبَن وُرِ مَفَلَنبُشِ مَ، عَلْ عَلَ نُ عَ حَنِفٍشِ كِ 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نَ شَنبِ، عَلَ بَرَ عَ رَكٍلِ، عَ قَشّ لُوتِ بَ عَ مَ، بَرِ مَ قَشّ مُ نُ نْمَ كَنكَندٍ عَ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دَوُدَ نُ عِسَ شَ قٍ نَن قَلَقٍ يِ مَسٍنيِ رَ.‹ﭑ مَرِفِ تٌمَ تّمُي بِرِن ﭑ يَ عِ.عَ تٌ نَ ﭑ سّيتِ مَ، ﭑ مُ نْمَ بِرَ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نَن عَ تٌشِ ﭑ بْحّ نَ سّيوّ كُي،ﭑ دّ قَن عَ شَ قٍ مَسٍنمَ حّلّشِنيِ رَ.ﭑ قَتٍ قَن مَلَبُمَ نّ بْحّسَ كُ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بَرِ مَ عِ مُ ﭑ نِي بّحِنمَ عَلِفِيَمَ،عِ مُ عِ شَ سّنِيّنتْي لُمَ فَبُرِ كُي، عَ شَ بْ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شَبّ سَلِ تٌ عَ لِ، عِسَ قْشِرَبِرّيٍ بِرِن نُ مَلَنشِ يِرٍ كٍرٍ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بَرَ عَ نِيَ ﭑ شَ كِسِ كِرَ كٌلٌن.عِ سّيوّ قِمَ نّ ﭑ مَ عِ يِ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ثِيّرِ مَن نَشَ عَ قَلَ، «ﭑ نفَشَكٍرٍنيِيٍ، وٌ عَ لُ ﭑ شَ وٌن بٍنبَ دَوُدَ شَ قٍ قَلَ وٌ بّ. عَ قَشَ نّ، عَ نَشَ رَفَتَ، عَ شَ فَبُرِ مَن نَ وٌن تَفِ بٍ هَن 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مِحْنمّ تٌ نُ عَ رَ، عَ نُ عَ كٌلٌن عَلَ بَرَ لَايِدِ تٌنفٌ عَ بّ. عَلَ نَشَ عَ كَلِ عَ دَوُدَ شَ مَمَدِ ندٍ دْشْمَ نّ عَ شَ مَنفّ كِبَن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كُي، دَوُدَ نُ عَ كٌلٌن عَلَ شَ مِشِ سُفَندِشِ قَمَ نّ كٍلِدٍ قَشّ مَ. عَلَ مُ نّيمُمَ عَ مَ عَلِفِيَمَ، عَ قَتٍ مُ بْرْ مَ فَبُرِ كُ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 نَن عِسَ رَكٍلِشِ قَشّ مَ. وٌن بِرِن قِندِشِ سٍيدٍ رَ نَ قٍ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تٌ رَتٍ عَلَ يِرٍقَنيِ مَ، عَ نَشَ عَلَ شَشِلِ سّنِيّنشِ سْتْ بَبَ عَلَ رَ، عَلْ عَلَ لَايِدِ تٌنفٌشِ كِ نَشّ. عَ مَن بَرَ عَلَ شَشِلِ سّنِيّنشِ رَفٌرٌ وٌن مَ. وٌ نَ نَن تٌقٍ، وٌ نَ نَن مّقٍ يِ كِ.»]]></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دَوُدَ مُ تٍشِ كٌورٍ مَ، كْنْ عَ تَن نَن عَ قَلَ،‹مَرِفِ نَشَ عَ قَلَ ﭑ مَرِفِ بّ،دْشْ ﭑ يِرٍقَنيِ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هَن ﭑ شَ عِ سَنيِ تِ عِ يَشُييٍ قَ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 كُي، عِسِرَيِلَكَ بِرِن شَ لَ عَ رَ، عَلَ بَرَ عِسَ قِندِ مَرِفِ رَ، نُن عَ شَ مِشِ سُفَندِشِ رَ. كْنْ وٌ بَرَ عَ بَنبَن وُرِ مَفَلَنبُشِ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يِ مَسٍنيِ نَشَ حَمَ بْحّ تْورْ كِ قَنيِ رَ. عٍ نَشَ عَ قَلَ ثِيّرِ نُن شّيرَ بٌورٍيٍ بّ، «ﭑ نفَشَكٍرٍنيِيٍ، عَ لَنمَ مُشُ شَ مُنسٍ رَبَ قَ؟»]]></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ي ندٍ نَشَ مِنِ كٌورٍ مَ كٍرٍن نَ عَلْ قٌيٍ شُنفبٍ شُي. عَ نَشَ بَنشِ كُي بِرِن نَقٍ عٍ نُ دْشْشِ دّننَشّ.]]></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ثِيّرِ نَشَ عَ قَلَ عٍ بّ، «وٌ شَ تُوبِ، وٌ بِرِن شَ وٌ شُنشَ يٍ شْورَ عِسَ شِلِ رَ، عَلَ شَ مِشِ سُفَندِشِ، عَلَكٌ وٌ شَ يُنُبِيٍ شَ شَقَرِ، وٌ مَن شَ عَلَ شَشِلِ سّنِيّنشِ سْتْ.]]></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لَ بَرَ يِ لَايِدِ تٌنفٌ وٌ بّ، وٌ شَ دِيٍ بّ، نُن مِشِ بِرِن بّ عَ نَشٍيٍ شِلِمَ، هَلِ نَشٍيٍ نَ يِرٍ مَكُ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ثِيّرِ مَن نَشَ عٍ رَ سِ، عَ نَشَ عٍ رَلِمَنِيَ مَسٍنيِ وُيَشِ رَ. عَ نَشَ عٍ مَشَندِ، «وٌ وٌ مّينِ يِ وَشَتِ مِشِ تِنشِنتَرٍيٍ 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نَشٍيٍ تِن عَ شَ مَسٍنيِ رَ، عٍ نَشَ عٍ شُنشَ يٍ شْورَ. نَ لْشْي مِشِ وُلُ سَشَن حْندْن نَشَ سَ عِسَ قْشِرَبِرّيٍ شُن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نُ عٍ تُننَبّشِمَ شّيرَيٍ شَ شَرَنيِ مَ. عٍ نَشَ لُ نفَشَكٍرٍنيَ كُي. عٍ مَن نَشَ عٍ تُننَبّشِ تَامِ عِتَشُنقٍ نُن عَلَ مَشَندِقٍ 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فَاشُي نَشَ عٍ بِرِن سُشُ. شّيرَيٍ نَشَ كَابَنَكٌ نُن تْنشُمَ فبٍفبٍ رَبَ.]]></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دَنشَنِيَتْييٍ بِرِن نُ مَلَنشِ يِرٍ كٍرٍن. شَ مِشِ كٍرٍن سٍ سْتْ، نَ بَرَ قِندِ عٍ بِرِن فبٍ 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عٍ عٍ شَ سٍيٍ مَتِمَ، عٍ نُ عٍ هَرِفٍ عِتَشُن عٍ بٌرٍ مَ، كَنكَن نُ عَ هَيِ قَن نَ كُي.]]></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لْشْ يٌ لْشْ عٍ نُ عٍ مَلَنمَ هْرْ مْبَنشِ كُي، عٍ نُ دٌنسٍ دٌن عٍ شْنيِ سّيوّ نُن بْحّسَ كُي.]]></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عٍ نُ عَلَ مَتْشْمَ. عٍ نَشَ رَقَن بِرِن مَ. لْشْ يٌ لْشْ مَرِفِ نُ ندٍ سَمَ دَنشَنِيَتْي حَمَ كْنتِ شُ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سٍ ندٍيٍ تٌ نَشٍيٍ مَنِيَ نّنيِيٍ رَ، تّ نَ عٍ مَ. نَ سٍيٍ نَشَ عِتَشُن، كٍرٍن كٍرٍن نَشَ دْشْ كَنكَن شُنيِ 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 شَشِلِ سّنِيّنشِ نَشَ فٌرٌ قْشِرَبِرّيٍ بِرِن مَ، عٍ نَشَ سٌ شُي فبّتّيٍ قَلَقٍ عَلَ شَشِلِ سّنِيّنشِ سَابُ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وِقِ دِينّلَيٍ كٍلِقٍ حَمَنّ بِرِن مَ، عٍ نُ مَلَنشِ دَرِ سَلَمُ نَ سَشَن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حَمَ تٌ يِ شُي مّ، عٍ نَشَ قَ عٍ فِ رَ. عٍ نَشَ كَابَ بَرِ مَ كَنكَن نُ عِسَ قْشِرَبِرّيٍ شُي مّمَ عٍ بَرِ شُي يَتِ نَ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دّ نَشَ عِشَرَ، عٍ قَ عَ قَلَ، «ثٍ، يِ مِشِيٍ نَشٍيٍ وْيّنمَ يِ كِ، فَلِلٍكَيٍ شَ مُ عٍ بِرِن نَ؟]]></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2026-06-13T21:21:59Z</dcterms:created>
  <dcterms:modified xsi:type="dcterms:W3CDTF">2026-06-13T21:21:59Z</dcterms:modified>
  <dc:title>Bible.com.au: تَرُشُي 2:1-47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