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9: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دَنفِ شَنبِ، ثْلُ نَشَ سٌ سَلِدٍ كُي، عَ كَوَندِ تِ. عَ نُ قٍ تَفِ رَبَ عٍ بّ عَلَ شَ مَنفّيَ نِينِ شَ قٍ رَ كِكٍ سَشَن بُن مَ. عَ نُ كَتَ عَ شَ مِشِيٍ نْ نَشٍيٍ تُلِ نُ مَتِشِ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ندٍيٍ شَشِلِ نُ شْرْشْ، عٍ مُ لَ عَ رَ. عٍ نَشَ مَرِفِ شَ كِرَ بّشُ حَمَ يَ عِ. ثْلُ نَشَ مِنِ عٍ يَ مَ، عَ نَشَ عِسَ قْشِرَبِرّيٍ تٌنفٌ عَ شُن، عَلَكٌ عَ شَ عٍ شَرَن لْشْ يٌ لْشْ تِرَنُسِ شَ شَرَندٍ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شَ سِفَ هَن حّ قِرِن. يُوِقِيٍ نُن فِرّكِكَ نَشٍيٍ بِرِن نُ سَبَتِشِ عَسِ، عٍ مَرِفِ شَ مَسٍنيِ رَ مّ نَ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نُ كَابَنَكٌ شُنفبٍيٍ رَبَمَ ثْلُ بّلّ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ن عٍ نُ دُفِ نُن شُنشُرِيٍ سَ قُرٍ مَيٍ مَ، ثْلُ نُ بَرَ دِن نَشٍيٍ رَ. قُرٍ نُ بَ نّ عٍ مَ، حِننّ نُ مِنِ مِشِيٍ عِ.سٍبَ شَ دِ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وِقِيٍ ندٍيٍ نَشٍيٍ حِننّ رَ مِنِمَ مِشِيٍ يِرٍ بِرِن، عٍ نَشَ كَتَ مَرِفِ عِسَ شِلِ رَوَلِدٍ حِننّ كَنيِيٍ بّ. عٍ عَ قَلَ، «ﭑ بَرَ وٌ يَامَرِ عِسَ شِلِ رَ ثْلُ نَشَن شَ قٍ كَوَندِ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بَ، يُوِقِيٍ سّرّشّدُبّ كُنتِفِ ندٍ، شَ دِ سٌلٌقٍرٍ نَن نُ نَ قٍ رَبَ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ننّ نَشَ عٍ يَابِ، «ﭑ عِسَ نُن ثْلُ كٌلٌن، كْنْ ﭑ مُ وٌ تَن كٌلٌن قٍوٌ!»]]></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حِننّ كَنيِ نَشَ بَفَن عٍ مَ، عَ نَشَ عٍ بْنبْ هَن عٍ نَشَ عٍ فِ بَنشِ كُي عٍ رَفٍلِ نُن عٍ مَشْنْ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وِقِ نُن فِرّكِكَ نَشٍيٍ بِرِن نُ سَبَتِشِ عٍقّسّ، عٍ نَشَ نَ قٍ كٌلٌن. فَاشُي نَشَ عٍ بِرِن سُشُ. مَرِفِ عِسَ شِلِ دَرِيّ نَشَ مَ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سِفَقٍ عٍقّ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نشَنِيَتْي وُيَشِ نَشَ قَ، عٍ نَشَ عٍ تِ عٍ شَ يُنُبِيٍ رَ، عٍ نَشَ عٍ شَ قٍ حَاشِ بِرِن قَلَ كّ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رٍيٍ قَن نَشَ قَ عٍ شَ بُكِيٍ رَ، عٍ نَشَ عٍ فَن بِرِن يَ شْرِ. عٍ نَشَ بُكِيٍ سَرٍ كْنتِ، كْبِرِ كٌلٍ وُلُ تٌنفٌ سُولِ نَن نُ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رِفِ شَ مَسٍنيِ نُ يِرِوَ مَ نَ كِ نّ سّنبّ رَ.فِرِنبَنيِ بِرَقٍ عٍقّ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 قٍيٍ تٌ دَنفِ، ثْلُ نَشَ نَتّ تٌنفٌ عَ شَ سِفَ دَرِ سَلَمُ. نَ بِيَاسِ كُي قٌ عَ شَ مَسٍدٌن نُن عَكَيِ بْشِ عِبٌلٌن. عَ نَشَ عَ قَلَ، «ﭑ نَ سِفَ دَرِ سَلَمُ، قٌ ﭑ شَ رْ مَ قَن 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مَلِمَ قِرِن شّي مَسٍدٌن، تِمٌتٍ نُن عٍرَ سِتٌ، كْنْ عَ تَن نَشَ لُ عَسِ سِندٍ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سْنشْي شُنفبٍ نَشَ رَبَ نَا مَرِفِ شَ كِرَ شَ قٍ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بُي ندٍ، نَشَن شِلِ دٍ مٍتِرِ، عَ نُ عَلَ عَرِتٍمِ شَ سَلِدٍ مِسَالِ لَنمَدِ يَءِلَنمَ فبٍتِ رَ. نَ شَبُي مْولِيٍ نُ كْبِرِ فبٍفبٍ سْتْمَ نَ وَلِ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وَلِبٌورٍيٍ مَلَن، عَ عَ قَلَ عٍ بّ، «وٌ عَ كٌلٌن، وٌن بَلٌشِ يِ وَلِ نَن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بَرَ عَ تٌ، وٌ بَرَ عَ مّ، يِ ثْلُ بَرَ مِشِ فبٍفبٍ مَدَشُ عَسِ بْشِ بِرِن مَ، عٍقّسّ فبَنسَن شَ مُ عَ رَ. عَ نَشّ عَ عَلَيٍ نَشٍيٍ رَقَلَشِ مِشِيٍ بّلّشّ رَ، عَ عَلَ مُ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وٌن مَ وَلِ قَمَ نّ شِلِ حَاشِ سْتْدٍ. وٌن مَ عَلَ عَرِتٍمِ شَ سَلِدٍ قَن شُن نَكَنَمَ نّ. ندٍ بَمَ نّ عَرِتٍمِ شَ بِنيّ رَ عَسِ بْشِ نُن دُنِحَ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ثٌلٌسِ نُ نَ كٌرِنتِ. ثْلُ تٌ بَرَ فّ عَسِ قُفٍ بِرِ عِسَدٍ، عَ نَشَ قَ عٍقّسّ. عَ تٌ نَرَلَن عِسَ قْشِرَبِرّ ندٍ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نَ قَلَ، عٍ نَشَ شْنْ، عٍ نَشَ سٌ سْنشْي رَتٍقٍ، «عٍقّسّكَيٍ شَ عَلَ عَرِتٍمِ نَن ف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تَا بِرِن يَ نَشَ عِسٌ. عٍ نَشَ فَيُ نُن عَرِ سِتَرَكِ، ثْلُ حّرّبٌورٍ مَسٍدٌنكَيٍ، شَنِن مَلَندٍ شُنفبٍ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ثْلُ نَشَ وَ سِفَقٍ نَا، كْنْ عِسَ قْشِرَبِرّيٍ مُ تِ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بٌورٍيٍ عَسِكَيٍ شُنمَتِيٍ قَن نَشَ شّيرَ تِ ثْلُ مَ، عٍ عَ مَيَندِ عَ نَشَ سِفَ مَلَن يِ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دٍيٍ نُ سْنشْمَ عٍ فبٍ كِ مَ. بٌورٍيٍ قَن سْنشْمَ عٍ فبٍ كِ. لَنتَرٍيَ نُ نَ مَلَنيِ يَ مَ. مِشِ وُيَشِ مُ نُ عَ كٌلٌن عٍ مَلَنشِ قٍ نَ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وَ، يُوِقِيٍ نَشَ عَلٍسَندِرٍ تُتُن يَرٍ عَ شَ وْيّن. عَ نَشَ حَمَ مَسَبَرِ عَ بّلّشّ رَ عَلَكٌ عَ شَ مَسٍنيِ 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عٍ تٌ عَ كٌلٌن عَ يُوِقِ نَن عَ رَ، عٍ بِرِن نَلَنشِ نَشَ سْنشْي رَتٍ لّيرِ قِرِن بُن مَ. عٍ نَشّ، «عٍقّسّكَيٍ شَ عَلَ عَرِتٍمِ نَن ف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شَنبِ، تَا كُنتِفِ ندٍ نَشَ حَمَ مَسَبَرِ، عَ نَشَ عَ قَلَ، «عٍقّسّكَيٍ، دُنِحَ بِرِن عَ كٌلٌن عَ عٍقّسّ تَا نَن عَرِتٍمِ شَ سَلِدٍ كَنتَمَ عَ نُن عَرِتٍمِ مَنِيّ، نَشَن فٌرٌشِ كٍلِ كٌورٍ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يٌ مُ نَ مَتَندِ مَ. عَ لَنمَ وٌ شَ دُندُ. وٌ نَشَ فبَتَ قٍقٍ رَبَ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بَرَ قَ يِ مِشِيٍ رَ بٍ، كْنْ عٍ مُ عَرِتٍمِ مُحَ، عٍ مُ عَ كٌن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مَشْرِن، «وٌ بَرَ عَلَ شَشِلِ سّنِيّنشِ سْتْ وٌ تٌ دَنشَنِيَ؟» عٍ نَشَ عَ يَابِ، «مُشُ حَن مُ نُ نَ مّ سِندٍن شَ عَلَ شَشِلِ سّنِيّنشِ 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دٍ مٍتِرِ نُن عَ وَلِبٌورٍيٍ وَ مَ مِشِ ندٍ كَلَمُقٍ، عٍ شَ نَ مَسٍن كِيتِسَيٍ بّ كِيتِ لْشْي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 وٌ وَ مَ قٍ فبّتّ نَن شْن، نَ قَن يَ عِبَمَ وٌن مَ مَلَن لْشْ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مَ وٌن سُشُدٍ وٌن مَ بْحّتٍ مَ نَشَن دَنفِشِ تٌ، بَرِ مَ نْندِ يٌ مُ نَ وٌن بّ يِ مَلَنيِ رَبَقٍ مَ.» عَ تٌ فّ، عَ نَشَ مَلَنيِ رَيٍنسٍ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مَشْرِن، «وٌ وٌ شُنشَ يٍ شْورَ مُنقٍ مَ؟» عٍ نَشَ عَ يَابِ، «مُشُ بَرَ مُشُ شُنشَ يٍ شْورَ عَلْ يَيَ عَ مَسٍنشِ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وَ، ثْلُ نَشَ عَ قَلَ، «يَيَ نُ مِشِ شُنشَمَ يٍ شْورَ نّ تُوبِ شَ قٍ رَ. عَ نُ عَ قَلَ مِشِيٍ بّ، عٍ شَ دَنشَنِيَ مِشِ ندٍ مَ نَشَن قَمَ عَ تَن شَنبِ رَ. نَ نَن لَنشِ عِسَ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مَسٍنيِ مَ عٍ نَشَ عٍ شُنشَ يٍ شْورَ مَرِفِ عِسَ شِ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ثْلُ تٌ عَ بّلّشّ سَ عٍ مَ، عَلَ شَشِلِ سّنِيّنشِ نَشَ قَ عٍ مَ. عٍ نَشَ سٌ شُي فبّتّيٍ قَلَقٍ، عٍ مَن نُ عَلَ شَ مَسٍنيِ قَ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ن نَلَنشِ، شّمّ قُ نُن قِرِن نَن نُ عٍ رَ.]]></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2026-08-15T13:56:38Z</dcterms:created>
  <dcterms:modified xsi:type="dcterms:W3CDTF">2026-08-15T13:56:38Z</dcterms:modified>
  <dc:title>Bible.com.au: تَرُشُي 19:1-40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