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كِرِ سِثُ سَلِدٍ شُنمَتِ نَشَ دَنشَنِيَ مَرِفِ مَ عَ نُن عَ شَ دٍنبَيَ بِرِن. كٌرِنتِكَيٍ وُيَشِ نَشٍيٍ نُ ثْلُ شُي مّشِ، عٍ قَن نَشَ دَنشَنِيَ، عٍ نَشَ عٍ شُنشَ يٍ شْو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رِفِ نَشَ عَ قَلَ ثْلُ بّ لَامَتُنيِ رَ كْي كُي، «عِ نَشَ فَاشُ مُكُ! وْيّن! عِ نَشَ دُ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رِ مَ ﭑ نَ عِ قْشْ رَ. مِشِ يٌ بّلّشّ مُ عِ لِمَ عَ شَ قٍ حَاشِ رَبَ عِ رَ، بَرِ مَ مِشِ فبٍفبٍ نَ ﭑ بّ يِ تَا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ثْلُ نَشَ لُ نَا حّ كٍرٍن كِكٍ سٍننِ. عَ نُ كٌرِنتِكَيٍ شَرَن عَلَ شَ مَسٍ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فَلِيٌن تٌ نُ نَ عَكَيِ مَنفّ رَ، يُوِقِيٍ نَشَ يَنقَنتٍيَ شِرِ ثْلُ شُن، عٍ نَشَ عَ شَنِن كِيتِسَيٍ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قَلَ، «يِ دِ نَن مِشِيٍ كُي عِسٌمَ عٍ شَ عَلَ بَتُ كِ فبّتّ نَشَن مُ سّرِيّ كِ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ثْلُ تٌ وْيّن قْلْ، فَلِيٌن نَشَ عَ قَلَ يُوِقِيٍ بّ، «شَ عَ سَ لِ تِنشِنتَرٍيَ نَ عَ رَ، شَ نَ مُ عَ رَ وَلِ كٌبِ ندٍ، ﭑ ﭑ تُلِ مَتِمَ نّ وٌ رَ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شَ عَ سَ لِ بٌورٍ مَتَندِ نَ عَ رَ وْيّنيِ مَ، شَ نَ مُ عَ رَ شِلِيٍ مَ، عَ نُن وٌ شَ سّرِيّ مَ، نَ نَ وٌ تَن نَن مَ. ﭑ مُ وَ مَ قِندِقٍ نَ قٍ مَكِيتِمَ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 نَشَ عٍ كٍرِ كِيتِ بَنشِ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مَ نَشَ سَلِدٍ شُنمَتِ سٌسِتٍنٍ سُشُ، عٍ عَ بْنبْ كِيتِ بَنشِ تَندٍ مَ، كْنْ فَلِيٌن مُ عٍ هَنسَ.عٍ فبِلٍنقٍ عَنتِيْ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 سِفَقٍ كٌرِن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ثْلُ تٌ بُ كٌرِنتِ كِ قَنيِ رَ، عَ نَشَ كٍلِ عَ نفَشَكٍرٍنيِيٍ شُن مَ. عَ نَشَ بَكِ كُنكُي كُي عَ نُن ثِرِ سِلَ نُن عَكِلَ، عٍ سِفَ سِرِيَ. عَ نَشَ عَ شُنيِ بِ سٍنشٍرٍيَ، بَرِ مَ عَ نُ بَرَ لَايِدِ تٌنفٌ عَلَ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سٌ عٍقّسّ، ثْلُ نَشَ عَ حّرّبٌورٍيٍ لُ نَا. عَ نَشَ سٌ سَلِدٍ كُي، عٍ نُن يُوِقِيٍ نَشَ سُمُ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 مَيَندِ عَ شَ بُ نَا،]]></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نَ مُ عَ شُنيِ سُشُ. عَ نَشَ عَ حُنفُ عٍ مَ. عَ نَشّ، «قٌ ﭑ شَ سَ سَلِ دَرِ سَلَمُ نّ. شَ عَلَ تِن، ﭑ مَن قَمَ وٌ شْ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وَ، عَ نَشَ بَكِ كُنكُي كُي، عَ كٍلِ عٍقّسّ، عَ سِفَ سٍسَرٍ. عَ تٌ فّ دَنشَنِيَتْي حَمَ شّيبُدٍ، عَ نَشَ فٌرٌ عَنتِيْكِ.ثْلُ شَ بِيَاسِ سَشَن ن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ثْلُ تٌ بَرَ سَشَنيِ رَدَنفِ عَنتِيْكِ، عَ نَشَ كِرَ تٌنفٌ، عَ نَشَ فَلَتِ نُن قِرِفِيَ بْشِ بِرِن عِسَ، عَ نُ عِسَ قْشِرَبِرّيٍ رَلِمَ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ثٌلٌسِ، يُوِقِ ندٍ نَشَن بَرِشِ عَلٍسَندِرٍ، عَ نَشَ عٍقّسّ لِ. عَ نُ قَتَ وْيّندٍ، عَ كِتَابُي قَن كٌلٌ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 شَرَنشِ مَرِفِ شَ كِرَيَ رَ. عَ نَشَ عِسَ شَ قٍ مَسٍن عَ قَنيِ رَ، كْنْ عَ نُ يَيَ شَ شَرَنيِ نَن فبَنسَن كٌلٌن شُنشَ تِقٍ يٍ شْو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سٌ وْيّنقٍ عَ رَوَ سَشِ رَ سَلِدٍ كُي. عَكِلَ نُن ثِرِ سِلَ تٌ عَ شُي مّ، عٍ نَشَ كَقُ عَ مَ عَلَكٌ عٍ شَ عَلَ شَ كِرَيَ مَسٍن عَ بّ عَ كِ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شَنبِ عَ تٌ نُ وَ مَ دَنفِقٍ عَكَيِ، عَ نفَشَكٍرٍنيِيٍ نَشَ عَ رَلِمَنِيَ. عٍ نَشَ بَتَاشّ سّبّ عِسَ قْشِرَبِرّيٍ مَ عَ عٍ شَ عَ رَ سّنّ. عَ شَ سِفّ نَشَ قِندِ قٍ قَنيِ رَ دَنشَنِيَتْييٍ بّ عَكَيِ بْشِ مَ، نَشٍيٍ دَنشَنِيَ عَلَ شَ هِننّ سَابُ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شَنبِ، ثْلُ نَشَ كٍلِ عَتّن، عَ نَشَ سِفَ كٌرِنتِ.]]></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ثٌلٌسِ نَشَ يُوِقِيٍ مَتَندِ سّنبّ رَ كّنّ مَ، عَ نَشَ عَ مَسٍن كِتَابُي رَ عَ عِسَ نَن عَلَ شَ مِشِ سُفَندِ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يُوِقِ كٍرٍن لِ نَا، عَ شِلِ عَكِلَ، ثٌنتُكَ نَن عَ رَ. عَ نُ بَشِ قَدٍ كٍلِ عِتَلِ عَ نُن عَ شَ فِنّ ثِرِ سِلَ، بَرِ مَ كِلْدِ نُ بَرَ يُوِقِ بِرِن يَامَرِ عٍ شَ مِنِ رْ مَ. ثْلُ نَشَ كَقُ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عٍ نُ وَلِ كٍرٍن نَن نَبَمَ، كِرِ بَنشِ رَقَلَقٍ. عَ نَشَ لُ عٍ شْنيِ، عٍ نُ وَلِ نَا.]]></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ثْلُ نُ وْيّنمَ سَلِدٍ كُي مَلَبُ لْشْي بِرِن. عَ نُ يُوِقِيٍ نُن فِرّكِكَيٍ رَدَنشَنِ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لَسِ نُن تِمٌتٍ تٌ سٌ، كٍلِ مَسٍدٌن، ثْلُ نَشَ عَ يّتّ قِ كَوَندِ رَبَقٍ فبَنسَن مَ. عَ نُ عَ قَلَ يُوِقِيٍ بّ عَ عِسَ نَن عَلَ شَ مِشِ سُفَندِ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يُوِقِيٍ تٌ نَ مَتَندِ كٌنبِ رَ، ثْلُ نَشَ عَ شَ دٌنمَ عِكٌنكٌن تْنشُمَ رَ، عَ نَشَ عَ قَلَ عٍ بّ، «شَ وٌ لْي، وٌ تَن نَن قْشِ نَ نَ رَ. ﭑ تَن بَرَ نَ كٌتٍ بَ ﭑ شُن. يَكْسِ ﭑ سِفَمَ نّ سِ فبّتّ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كٍلِ نَا، عَ نَشَ سٌ مِشِ ندٍ شْنيِ، عَ كَنيِ شِلِ تِتِ يُسُتُ، عَ فَاشُ عَلَ يَ رَ. عَ شَ بَنشِ نُ نَ سَلِدٍ قّ مَ.]]></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2026-05-21T08:37:42Z</dcterms:created>
  <dcterms:modified xsi:type="dcterms:W3CDTF">2026-05-21T08:37:42Z</dcterms:modified>
  <dc:title>Bible.com.au: تَرُشُي 18:1-28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