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حَمَ نُن كِيتِسَيٍ بْحّ رَتٍ نَ وْيّنيِ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بٍينُن عٍ شَ يَسٌن نُن عَ بٌورٍيٍ بّحِن، قٌ عٍ تٌ كْبِرِ بَ.عٍ سِفَقٍ بٍيرٍ تَا]]></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رَ، عٍ نفَشَكٍرٍنيِيٍ نَشَ ثْلُ نُن سِلَسِ رَ سِفَ بٍيرٍ تَا. عٍ تٌ سٌ نَا، عٍ نَشَ سٌ يُوِقِيٍ شَ سَلِدٍ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يُوِقِيٍ شَشِلِ نُ مَتِنسٍ دَنفِ تّسَلٌنِكِكَيٍ رَ. عٍ حَن فبَتَ نّ نَ مَسٍنيِ كٌلٌندٍ، عٍ مَن كِتَابُي كُي مَتٌ لْشْ يٌ لْشْ عَلَكٌ عٍ شَ عَ كٌلٌن عٍ نَشَن قَلَمَ عٍ بّ شَ نْندِ يَتِ نَن عَ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وِقِ وُيَشِ نَشَ دَنشَنِيَ عٍ يَ مَ، نُن فِرّكِكَ فِنّ فٌرٌبٌنّ وُيَشِ، نُن شّمّ وُيَ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يُوِقِيٍ تّسَلٌنِكِكَيٍ تٌ عَ كٌلٌن عَ ثْلُ نَ عَلَ شَ وْيّنيِ كَوَندِقٍ بٍيرٍ تَا قَن، عٍ نَشَ قَ نَا، عٍ قَ حَمَ يَ عِسٌ.]]></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وَ، دَنشَنِيَتْييٍ نَشَ ثْلُ تٌنفٌ كٍرٍن نَ، عٍ نَشَ سِفَ عَ رَ بَا قّ مَ، كْنْ سِلَسِ نُن تِمٌتٍ نَشَ لُ بٍيرٍ تَا.]]></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شٍيٍ ثْلُ مَتِ، عٍ نَشَ سِفَ عَ رَ هَن عَتّن. نَ شَنبِ عٍ نَشَ فبِلٍن عٍ حُنفُي رَ سِلَسِ نُن تِمٌتٍ شْن مَ، عٍ شَ ثْلُ لِ سِننَنيِ مَ عَتّن.ثْلُ كَوَندِ تِقٍ عَتّ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ثْلُ نُ سِلَسِ نُن تِمٌتٍ مَمّقٍ عَتّن. عَ بْحّ نَشَ مَحَاشُ عَ رَ نَ تَا شَ كُيٍيٍ شَ 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عَ نَشَ دّ مَسَرَ عٍ نُن يُوِقِيٍ رَ، عَ نُن مِشِيٍ نَشٍيٍ فَاشُشِ عَلَ يَ رَ سَلِدٍ كُي. عَ مَن نَشَ وْيّن مِشِيٍ رَ عَ نَرَلَنمَ نَشٍيٍ رَ مَلَن يِرٍ تَا كُي لْشْ يٌ لْ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 سِفَقٍ تّسَلٌنِ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ثِكُرِ نُن سِتٌيِسِ كَرَ مْشْيٍ نَشَ سٌ وْيّنقٍ ثْلُ رَ، عٍ نُ عَ قَلَ، «يِ وْيّنلَ مُنسٍ قَلَقٍ؟» ندٍيٍ تٌ ثْلُ شُي مّ عَ عِسَ شَ شِبَارُ مَسٍنمَ، عَ مَن نُ قَ مَرَكٍلِ قٍيٍ قَلَقٍ، عٍ نَشّ، «عَ لُشِ نّ عَلْ عَ عَلَ فبّتّيٍ نَن مَ قٍيٍ قَلَ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وَ، عٍ نَشَ عَ تٌنفٌ، عٍ نَشَ سِفَ عَ رَ عَرٍيٌثَفٌ مَلَن يِرٍ، عٍ نَشَ عَ مَشْرِن، «يِ لْننِ نّينّ عِ نَشَن مَسٍنمَ، مُشُ نْمَ عَ كٌلٌندٍ دِ؟]]></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بَرِ مَ مُشُ قٍ نّينّ نَن مّقٍ يِ كِ، مُشُ وَ مَ نَ قَسَرِ نَن كٌلٌنقٍ.»]]></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تّنكَيٍ نُن شْحّيٍ نَشٍيٍ سَبَتِشِ عَتّن، عٍ نُ دَرِشِ عٍ تُلِ مَتِقٍ رَ وْيّن نّينّ رَ نَشٍيٍ مَسٍن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ثْلُ نَشَ تِ عَرٍيٌثَفٌ تَفِ، عَ نَشَ عَ قَلَ، «عَتّنكَيٍ، ﭑ بَرَ عَ تٌ دِينّلَيٍ يَتِ يَتِ نَن وٌ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بَرَ سٍيٍ تٌ وٌ نَشٍيٍ بَتُمَ. ﭑ مَن بَرَ سّرّشّبَدٍ ندٍ تٌ، عَ سّبّشِ نَشَن مَ، ‹عَلَ نَشَن مُ كٌلٌنشِ!› وٌ نَشَن بَتُمَ، عَ قَ لُ وٌ مُ عَ كٌلٌن، ﭑ نَ نَن مَ قٍ مَسٍنقٍ وٌ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 نَشَن دُنِحَ دَاشِ، عَ نُن سٍ نَشَن بِرِن نَ عَ كُي، عَ تَن نَشَن كٌورٍ نُن بْشِ مَرِفِ رَ، عَ مُ سَبَتِشِ بَنشِ كُي مِشِ بّلّشّ نَشَن نَقَلَ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هَيِ مُ نَ سٍيٍ مَ عَدَ مَ نَشَن شَنِنمَ عَ شْن مَ. عَ تَن نَن بَلٌي نُن حّنفِ نُن سٍ بِرِن قِمَ مِشِ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تَن نَن عَ نِيَ مِشِ بِرِن شَ مِنِ بٍنبَ كٍرٍن قَتٍ. عَ نَشَ عٍ رَ سَبَتِ بْشِ بِرِن مَ. عَ مَن نَشَ عٍ شَ وَشَتِ نُن عٍ لُدٍ نَانِنيِيٍ سَ،]]></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كٌ عٍ شَ عَلَ قٍن، عٍ شَ كَتَ عَ كٌلٌندٍ، هَلِ عَ تٌ مُ مَكُيَ وٌ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ثْلُ نُن سِلَسِ تٌ دَنفِ عَنقِثٌلِ نُن عَثٌلٌنِيَ رَ، عٍ نَشَ سٌ تّسَلٌنِكِ تَا كُي، يُوِقِيٍ شَ سَلِدٍ ندٍ نُ نَ دّن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شَ لْننِلَيٍ يَتِ قَن بَرَ عَ قَلَ، ‹وٌن بَلٌشِ عَ تَن نّ، وٌن قٍ بِرِن نَبَمَ عَ تَن نَن سَابُي رَ، نُن وٌن مِنِشِ عَ تَن نّ. عَ بْنسْي نَن وٌن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وَ شَ وٌن كٍلِشِ عَ بْنسْي نّ، عَ مُ لَنمَ وٌن شَ عَ مَحْشُن عَ عَلَ مَنِيَشِ شّيمَ، فبٍتِ، شَ نَ مُ فّمّ نَن نَ، مِشِ بّلّشّ نَشَن سٌلِشِ عٍ شَشِلِ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لَ مُ نُ نَ قٍ كٌلٌنتَرٍيَ تّمُي مَتٌشِ، كْنْ يَكْسِ عَ بَرَ عَ قَلَ مِشِ بِرِن بّ، يِرٍ بِرِن، عٍ شَ تُو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بَرِ مَ عَ بَرَ لْشْي كٍرٍن سُفَندِ، عَ قَمَ دُنِحَ مَكِيتِدٍ نَشَن مَ تِنشِنيِ رَ، مِشِ ندٍ سَابُي رَ عَ بَرَ عَ رَفِرِ نَشَن مَ. عَ بَرَ نَ كَنيِ مَتْنشُمَشِ رَكٍلِ قَشَمِشِيٍ يَ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تٌ يِ قٍ مّ، قَ عَ قَلَ مِشِ كٍلِمَ قَشّ مَ، ندٍيٍ نَشَ سٌ عَ مَيٍلٍقٍ. ندٍيٍ نَشَ عَ قَلَ، «مُشُ قَمَ مُشُ تُلِ مَتِدٍ عِ رَ لْشْي فبّتّ.»]]></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وَ، ثْلُ نَشَ مِنِ عٍ يَ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دٍيٍ نَشَ لُ عَ مَبِرِ رَ، عٍ نَشَ دَنشَنِيَ، عَلْ دٍنِسِيٌ، نَشَن نُ نَ عَرٍيٌثَفٌ مِشِيٍ يَ مَ، نُن فِنّ ندٍ نَشَن شِلِ دَ مَرِ سِ، عٍ نُن مِشِ فبّتّيٍ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ثْلُ نَشَ سٌ نَا عَلْ عَ دَرِشِ نَشَن نَ. مَلَبُ لْشْي شِ سَشَن بُن مَ، عٍ نُن ثْلُ نَشَ كِتَابُي شَ قٍ قَ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عَ تَفِ رَبَ عٍ بّ عَ عَ لَنمَ عَلَ شَ مِشِ سُفَندِشِ شَ تْورْ كِ نَشّ، عَ مَن شَ كٍلِ قَشّ مَ. عَ نَشَ عَ قَلَ، «عِسَ، ﭑ نَشَن مَ قٍ قَلَقٍ وٌ بّ يِ كِ، عَ تَن نَن عَلَ شَ مِشِ سُفَندِ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دٍيٍ نَشَ لَ عَ رَ عٍ يَ مَ. عٍ نَشَ بِرَ ثْلُ نُن سِلَسِ قْشْ رَ. فِرّكِكَ فبٍفبٍ قَن نَشٍيٍ نُ فَاشُشِ عَلَ يَ رَ، نٍيٍ قَن نَشَ لَ عَ رَ، عٍ نُن فِنّ هَفِفّ فبٍف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 يُوِقِ تْونّشِ ندٍيٍ نَشَ مِشِ حَاشِ ندٍيٍ تٌنفٌ عٍ شَ حَمَ يَ عِسٌ تَا كُي. عٍ نَشَ سِفَ يَسٌن شْنيِ ثْلُ نُن سِلَسِ قٍندٍ عَلَكٌ عٍ شَ عٍ شَنِن كِيتِسَيٍ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تٌ مُ عٍ تٌ، عٍ نَشَ يَسٌن نُن عَ نفَشَكٍرٍنيِيٍ ندٍيٍ مَبّندُن نَ تَا كِيتِسَيٍ يِرٍ. عٍ نُ سْنشْي رَتٍ، عٍ نَشّ، «يِ مِشِيٍ نَشٍيٍ دُنِحَ عِقُمَ، عٍ بَرَ قَ بٍ قَن. يَسٌن بَرَ عٍ يِفِ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بِرِن رْ مَكَ مَنفّ شَ وْيّنيِ نَن فبٍسٍن بَمَ، عٍ مَن عَ قَلَمَ عَ مَنفّ فبّتّ ندٍ نَ نَشَن شِلِ عِسَ.»]]></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2026-06-09T23:09:49Z</dcterms:created>
  <dcterms:modified xsi:type="dcterms:W3CDTF">2026-06-09T23:09:49Z</dcterms:modified>
  <dc:title>Bible.com.au: تَرُشُي 17:1-34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