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1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وَ، عٍ نَشَ مِسِ عِفِرِ، عٍ نَشَ فٌرٌ تِرٌيَسِ.]]></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ي رَ، ثْلُ نَشَ لَامَتُنيِ تٌ. مَسٍدٌنكَ ندٍ نَشَ كٍلِ، عَ قَ عَ مَشَندِ، «قَ مَسٍدٌن بْشِ مَ، عِ شَ قَ مُشُ مَ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ثْلُ لَامَتُنيِ تٌ شَنبِ، مُشُ نَشَ لَ عَ رَ عَ مَرِفِ بَرَ مُشُ شِلِ شِبَارُ قَنيِ كَوَندِقٍ رَ نَا. مُشُ نَشَ كَتَ سِفَقٍ رَ مَسٍدٌن كٍرٍن نَ.لِدِ شُنشَقٍ يٍ شْو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تٌ كٍلِ تِرٌيَسِ، مُشُ نَشَ بَكِ كُنكُي كُي، مُشُ نَشَ مُشُ يَ رَقِندِ سَمٌتِرَ سِ مَ كٍرٍن نَ. نَ كُيٍ عِبَ، مُشُ نَشَ تِ نٍيَثٌ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تٌ كٍلِ نَا، مُشُ نَشَ سِفَ قِلِثِ، مَسٍدٌن تَا سِنفٍ. عٍ نُ نَ رْ مَكَيٍ شَ مَنفّيَ نَن بُن مَ. مُشُ نَشَ سَشَنيِ رَدَنفِ نَ تَا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لَبُ لْشْي، مُشُ نَشَ سِفَ تَا قَرِ مَ شُرٍ دّ رَ، مُشُ دّننَشّ مَحْشُن سَلِدٍ رَ. مُشُ تٌ دْشْ، مُشُ نَشَ وْيّن فِنّيٍ رَ نَشٍيٍ نُ مَلَنشِ نَا.]]></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فِنّ ندٍ نُ نَ عٍ يَ مَ نَشَن شِلِ لِدِ، فَرّ دُفِ مَتِ. تِيَتِرٍكَ نَن نُ عَ رَ. عَ فَاشُ عَلَ يَ رَ. عَ تٌ عَ تُلِ مَتِ، مَرِفِ نَشَ عَ بْحّ رَبِ عَلَكٌ ثْلُ نَشَن قَلَمَ عَ شَ سٌ عَ شَشِلِ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 عَ شُنشَ يٍ شْورَ، عَ نُن عَ شَ دٍنبَيَ، عَ نَشَ مُشُ مَيَندِ، «شَ وٌ سَ لَشِ عَ رَ ﭑ بَرَ دَنشَنِيَ مَرِفِ مَ، وٌ قَ لُ ﭑ مَ بَنشِ كُي يِ سَشَنيِ.» عَ نَشَ مُشُ كَرَشَن مَيَندِ رَ.عٍ نَ فٍيلِ كُي قِلِثِ]]></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تٌ نُ سِفَمَ سَلِدٍ، كٌنيِ فِنّ ندٍ نَشَ قَ مُشُ يَ رَ. حِننّ كَنيِ نَن نُ عَ رَ، حِننّ نَشَن شِلِ تِنّ، نَشَن سٍ مَتٌمَ. نَ فِنّ نُ نَاقُلِ شُنفبٍ رَ سٌمَ عَ كَنيِ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سٌ بِرَقٍ مُشُ قْشْ رَ، ثْلُ نُن مُشُ تَن. عَ نُ سْنشْي رَتٍ، «يِ مِشِيٍ عَلَ شِلِ شُنفبٍ كَنيِ شَ كٌنيِيٍ نَن عٍ رَ. عٍ وٌ تِقٍ كِسِ كِرَ نَن شْ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مٌتٍ بِرَقٍ ثْلُ نُن سِلَسِ قْشْ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نَ رَبَ شِ وُيَشِ. ثْلُ تٌ شْنْ، عَ نَشَ عَ يَ رَقِندِ، عَ نَشَ عَ قَلَ حِننّ بّ، «ﭑ بَرَ عِ يَمَرِ عِسَ شِلِ رَ، عَلَ شَ مِشِ سُفَندِشِ، فبِلٍن يِ فِنّ قْشْ رَ.» حِننّ نَشَ فبِلٍن عَ قْشْ رَ كٍرٍ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نيِ فِنّ كَنيِيٍ تٌ عَ تٌ عٍ شَ فٍينِ بَرَ كَنَ، عٍ نَشَ ثْلُ نُن سِلَسِ سُشُ. عٍ نَشَ عٍ شَنِن كِيتِسَيٍ يِ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دّنتّفّ كِيتِسَيٍ بّ، عٍ نَشّ، «يِ مِشِيٍ نَن وٌن مَ تَا يَ عِسٌ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وِقِ نَن عٍ رَ نَشٍيٍ نَامُنيِيٍ شَ قٍ مَسٍنمَ وٌن مُ تِنشِ نَشٍيٍ رَ، وٌن تَن رْ مَ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حَمَ قَن نَشَ كٍلِ عٍ رَ، نُن كِيتِسَيٍ. عٍ نَشَ عٍ مَكٌيّن، عٍ نَشَ يَامَرِ قِ عٍ شَ عٍ بْنبْ لُشُسِن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 فّ عٍ بْنبْدٍ، عٍ نَشَ عٍ وٌلِ فٍيلِ كُي. عٍ نَشَ كْسِبِلِ يَمَرِ عَ شَ عٍ كَنتَ عَ قَن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سِبِلِ تٌ نَ يَامَرِ سْتْ، عَ نَشَ ثْلُ نُن سِلَسِ سَ فٍيلِ كُي، عَ يْلْنشْنيِيٍ سَ عٍ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ي تَفِ تٌ عَ لِ، ثْلُ نُن سِلَسِ نُ عَلَ مَشَندِقٍ، عٍ نُ عَلَ مَتْشْقٍ بّيتِ رَ. فٍيلِمَنِيٍ نُ عٍ شُي مّ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بْشِ نَشَ سّرّن كٍرٍن نَ، فٍيلِ سَنبُنيِ نَشَ عَ رَ مَشَ. نَ تّمُي كٍرٍنيِ كُي، نَادّ بِرِن نَشَ رَبِ. فٍيلِمَنِيٍ بِرِن شَ يْلْنشْنيِيٍ نَشَ مَبٌلٌ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سِبِلِ نَشَ شُنُ. عَ تٌ فٍيلِ نَادّيٍ تٌ عٍ رَبِشِ، عَ نَشَ عَ شَ سَنتِدّفّمَ بّندُن عَ تّي عَ شَ عَ يّتّ قَشَ، عَ حْشْ عَ مَ عَ فٍيلِمَنِيٍ نُ بَرَ عٍ 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ثْلُ نَشَ سِفَ دٍرِبٍ نُن لِسِتِرٍ. عِسَ قْشِرَبِرّ ندٍ نُ نَ، عَ شِلِ تِمٌتٍ. يُوِقِ فِنّ دَنشَنِيَتْي ندٍ شَ دِ نَن نُ عَ رَ. عَ بَبَ فِرّكِكَ نَن نُ عَ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ثْلُ نَشَ سْنشْ عَ شُي عِتٍشِ رَ، «عِ نَشَ قٍ شْنّ نِيَ عِ يّتّ رَ، مُشُ بِرِن نَ 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وَ، كْسِبِلِ تٌ تّ مَشِلِ، عَ نَشَ سٌ مَقُرٍن. عَ نَشَ عَ شِنبِ سِن ثْلُ نُن سِلَسِ بُن مَ، عَ سّرّن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عٍ رَ مِنِ، عَ عٍ مَشْرِن، «مَرِفِيٍ، عَ لَنمَ ﭑ شَ مُنسٍ رَبَ عَلَكٌ ﭑ شَ كِسِ؟»]]></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ثْلُ نُن سِلَسِ نَشَ عَ يَابِ، «عِ شَ دَنشَنِيَ مَرِفِ عِسَ مَ. نَ نَن عَ تٌمَ عِ كِسِمَ، عِ تَن نُن عِ شَ دٍنبَ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مَرِفِ شَ وْيّنيِ مَسٍن عَ بّ عَ نُن عَ شَ مِشِ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عٍ شَنِن عَ شُن مَ كٍرٍن نَ كْي كُي، عَ نَشَ عٍ شَ قِيٍ يَيٍ شَ. نَ وَشَتِ يَتِ عَ نَشَ شُنشَ يٍ شْورَ، عَ تَن نُن عَ شَ مِشِ بِرِ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عٍ يِفِيَ عَ شَ بَنشِ كُي، عَ مَن قَ دٌنسٍ قِ عٍ مَ. عَ نَشَ حّلّشِن عَ قَنيِ رَ، عَ نُن عَ شَ دٍنبَيَ بِرِن بَرِ مَ عٍ بَرَ دَنشَنِيَ عَلَ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كُيٍ تٌ عِبَ، كِيتِسَيٍ نَشَ سْورِيٍ شّي عٍ شَ سَ عَ قَلَ كْسِبِلِ بّ عَ شَ نَ مِشِيٍ رَبٌلٌ.]]></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كْسِبِلِ نَشَ عَ قَلَ ثْلُ بّ، «كِيتِسَيٍ بَرَ شّيرَ تِ عَ وٌ شَ رَبّحِن. عَوَ، يَكْسِ وٌ مِنِ، وٌ شَ سِفَ بْحّسَ كُي.»]]></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كْنْ ثْلُ نَشَ عَ قَلَ سْورِيٍ بّ، «مُشُ تَن نَشٍيٍ قِندِشِ رْ مَكَيٍ رَ، عٍ بَرَ مُشُ سَ فٍيلِ عٍ مُ مُشُ مَكِيتِ. عٍ نَشَ مُشُ سَ فٍيلِ، يَكْسِ عٍ وَ مَ مُشُ رَ مِنِقٍ فُندٌ رَ؟ نَ مُ لَنمَ قٍوٌ! عٍ يّتّ يَتِ نَن قَمَ مُشُ رَبٌلٌ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لِسِتِرٍ نُن عِكٌنِيٌن نفَشَكٍرٍنيِيٍ نُ عَ شِلِ قَنيِ قَلَ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سْورِيٍ نَشَ يِ وْيّنيِيٍ رَفبِلٍن كِيتِسَيٍ مَ. عٍ تٌ عَ مّ عَ رْ مَكَيٍ نَن عٍ رَ، عٍ نَشَ فَا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نَشَ قَ عٍ مَيَندِ، عٍ عٍ رَبٌلٌ. عٍ قَن نَشَ عٍ مَشَندِ عَ عٍ شَ كٍلِ نَ تَا.]]></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تٌ مِنِ فٍيلِ كُي، عٍ نَشَ سٌ لِدِ شْنيِ. عٍ تٌ بَرَ فّ عٍ نفَشَكٍرٍنيِيٍ رَلِمَنِيَدٍ، عٍ نَشَ سِفَ.]]></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ثْلُ تٌ وَ عَ شَنِنقٍ عَ شُن، عَ نَشَ عَ سُننَ يُوِقِيٍ شَ قٍ رَ نَشٍيٍ نُ نَ مّننِ، بَرِ مَ بِرِن نُ عَ كٌلٌن عَ بَبَ فِرّكِكَ نَ عَ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شّيرَيٍ نُن عِسَ قْشِرَبِرّيٍ كُنتِفِ نَشٍيٍ نُ نَ دَرِ سَلَمُ، عٍ نَشَ نٍيٍ شَ نَتّ مَسٍن دَنشَنِيَتْييٍ بّ نَ تَايٍ كُي، عٍ شَ عَ رَبَ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نشَنِيَتْي حَمَيٍ شَ دَنشَنِيَ سّنبّ شُن نُ مَسَمَ، دَنشَنِيَتْي كْنتِ قَن شُن نُ مَسَ لْشْ يٌ لْشْ.ثْلُ لَامَتُنيِ تٌقٍ تِرٌيَ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شَشِلِ سّنِيّنشِ تٌ مُ تِن عٍ شَ كَوَندِ تِ عَسِ بْشِ مَ، عٍ نَشَ قِرِفِيَ نُن فَلَتِ بْشِ عِفِ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مَكْرّ مِسِ بْشِ رَ، عٍ نَشَ وَ سٌقٍ بِتِنِيَ، كْنْ عِسَ شَشِلِ مُ تِن عٍ شَ سِفَ نَا.]]></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2026-08-15T13:56:39Z</dcterms:created>
  <dcterms:modified xsi:type="dcterms:W3CDTF">2026-08-15T13:56:39Z</dcterms:modified>
  <dc:title>Bible.com.au: تَرُشُي 16:1-40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