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رُشُي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وَ، عَلَ نَشَن مِشِ سٌندٌنيِ كٌلٌن، نَ بَرَ سٍيدٍيَ رَبَ عٍ بّ، عَ عَ شَشِلِ سّنِيّنشِ قِ عٍ مَ عَلْ وٌن تَ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مُ مِشِ يٌ رَقِسَ عَ بٌورٍ بّ عٍ تَن نُن وٌن تَن تَفِ، بَرِ مَ عَ بَرَ عٍ سٌندٌنيِ رَ سّنِيّن دَنشَ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كْسِ، مُنقٍ رَ وٌ عَلَ مَتٌمَ؟ وٌ نَ كٌتٍ دْشْقٍ عِسَ قْشِرَبِرّيٍ شُن، وٌن بٍنبَيٍ نُن وٌن تَن مُ نَشَن نْ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شَ عَ كٌلٌن عَ وٌن نَكِسِشِ مَرِفِ عِسَ شَ هِننّ نَن نَ عَلْ عٍ تَن قَ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حَمَ بِرِن نَشَ دُندُ، عٍ نَشَ عٍ تُلِ مَتِ ثْلُ نُن بَرَنَبَسِ رَ. ثْلُ نُن بَرَنَبَسِ نَشَ عَ تَفِ رَبَ بٌورٍيٍ بّ عَلَ كَابَنَكٌي نُن تْنشُمَيٍ نَشٍيٍ بِرِن نَبَ عٍ سَابُي رَ سِ فبّتّيٍ تَفِ.]]></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تٌ فّ وْيّندٍ، يَكِ نَشَ وْيّنيِ تٌنفٌ، عَ 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نفَشَكٍرٍنيِيٍ، وٌ وٌ تُلِ مَتِ ﭑ نَ. سِمْن بَرَ عَ يَبَ عَلَ مِشِيٍ سُفَندِ مَ كِ نَشّ سِيٍ يَ مَ، عَ شِلِ سَمَ نَشٍيٍ شُ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مِحْنمّيٍ بِرِن شَ مَسٍنيِ لَنشِ نَ نَن مَ. عَ سّبّ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شَنبِ ﭑ قَمَ نّدَوُدَ شَ بَنشِ بِرَشِ رَكٍلِدٍ.ﭑ نَ يِرٍ كَنَشِيٍ رَقَلَمَ نّ،ﭑ نَ رَكٍلِمَ 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كٌ مِشِ نَشٍيٍ لُشِ عٍ شَ نْ مَرِفِ قٍندٍ،سِ فبّتّ نَشٍيٍ بِرِن قِندِ مَ ﭑ فبٍ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رِ سَلَمُ مَلَ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رِفِ شَ مَسٍنيِ نَن نَ كِ،نَشَن يِ قٍ كٌلٌن كَبِ عَ قْلّ،نَشَن يِ قٍ بِرِن نَفِرِ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نَ عَ رَ، عَ مُ لَنمَ عَ شَ قِندِ قٍ شْرْشْي رَ سِ فبّتّيٍ بّ نَشٍيٍ وَ مَ بِرَقٍ عَلَ قْشْ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وٌن شَ بَتَاشّ سّبّ عٍ مَ، عٍ نَشَ سٍيٍ دٌن نَشٍيٍ بَشِ سّرّشّ رَ كُيٍيٍ بّ. عٍ مَن شَ بَ يّنّ مَ، عَ نُن عٍ نَشَ سُبٍ يُقَشِ دٌن، عٍ مَن نَشَ وُلِ مِ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بَرِ مَ كَبِ وٌن بٍنبَيٍ شَ وَشَتِ، مِشِيٍ نَ تَا بِرِن كُي، نَشٍيٍ عَننَبِ مُنسَ شَ سّرِيّ شَرَنمَ سَلِدٍيٍ كُي مَلَبُ لْشْ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وَ، شّيرَيٍ نُن كُنتِفِيٍ نُن دَنشَنِيَتْي حَمَ بِرِن نَشَ لَن عَ مَ عٍ شَ مِشِ ندٍيٍ شّي عَنتِيْكِ، نَشٍيٍ ثْلُ نُن بَرَنَبَسِ مَتِمَ. عٍ نَشَ يُدَ سِ نَشَن شِلِ بَرَ سَبَ، نُن سِلَسِ سُفَندِ، شّمّ بِنيٍيٍ نفَشَكٍرٍنيِيٍ يَ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بَتَاشّ كٍرٍن سٌ عٍ يِ رَ نَشَن سّبّشِ، «شّيرَيٍ نُن كُنتِفِيٍ، نَشٍيٍ لَنشِ وٌ نفَشَكٍرٍنيِيٍ مَ، كَتَرَبِ وٌن نفَشَكٍرٍنيِيٍ مَ سِ فبّتّيٍ يَ مَ، نَشٍيٍ نَ عَنتِيْكِ، سِرِيَ، نُن سِلِسِ، مُشُ بَرَ وٌ شّي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مُشُ بَرَ عَ مّ عَ مِشِ ندٍيٍ نَشٍيٍ كٍلِشِ مُشُ يَ مَ، مُشُ مُ حُنفُي سَشِ نَشٍيٍ مَ، عَ نٍيٍ بَرَ وٌ رَكْنتْقِلِ عٍ شَ وْيّنيِ رَ. عٍ بَرَ وٌ بْحّ عِقُ.»]]></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نَ عَ رَ، مُشُ بَرَ لَن عَ مَ مُشُ شَ شّيرَيٍ شّي وٌ مَ، سَ ثْلُ نُن بَرَنَبَسِ قَرِ، مُشُ شَنُنتٍنيِ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شٍيٍ بَرَ مّي عٍ نِي رَ وٌن مَرِفِ عِسَ شَ قٍ رَ، عَلَ شَ مِشِ سُفَندِ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مُشُ بَرَ يُدَ سِ نُن سِلَسِ قَن شّي، نَشٍيٍ يِ قٍيٍ تَفِ رَبَمَ وٌ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شِ ندٍيٍ نَشٍيٍ كٍلِ يُدَيَ، عٍ نَشَ عَ قَلَ عِسَ قْشِرَبِرّيٍ بّ، «شَ وٌ مُ وٌ سُننَ عَننَبِ مُنسَ شَ نَامُنيِ كِ مَ، وٌ مُ نْمَ كِسِدٍ.»]]></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لَ شَشِلِ سّنِيّنشِ نُن مُشُ تَن بَرَ لَن عَ مَ مُشُ نَشَ كٌتٍ فبّتّ دْشْ وٌ شُن قٌ نَشَن دَ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تَن نَن يِ كِ؛ وٌ نَشَ سُبٍ دٌن نَشَن بَشِ سّرّشّ رَ كُيٍيٍ بّ، نُن سُبٍ يُقَشِيٍ، وٌ نَشَ وُلِ قَن مِن. وٌ مَن نَشَ يّنّ قَن نَبَ. وٌ لَن وٌ شَ فبِلٍن يِ قٍ بِرِن قْشْ رَ. وٌ سَلَ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وَ، عٍ تٌ بَرَ عٍ حُنفُ حَمَ مَ، عٍ نَشَ سِفَ عَنتِيْكِ، عٍ نَشَ سَ بَتَاشّ سٌ دَنشَنِيَتْي حَمَ يِ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فَشَكٍرٍنيِيٍ تٌ عَ شَرَن، عٍ نَشَ حّلّشِن، عٍ نَشَ لِمَنِيَ.]]></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يُدَ سِ نُن سِلَسِ، نَشٍيٍ يَتِ نُ قِندِشِ نَمِحْنمّيٍ رَ، عٍ نَشَ عٍ كَوَندِ، عٍ نُ عٍ رَلِمَنِيَ وْيّن وُيَشِ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وَشَتِ ندٍ تٌ دَنفِ، عٍ نفَشَكٍرٍنيِيٍ نَشَ عٍ بّحِن بْحّسَ كُي فبِلٍنقٍ عٍ شّيمَيٍ 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كْنْ سِلَسِ تَن نَشَ لُ نَا.]]></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ثْلُ نُن بَرَنَبَسِ نَشَ لُ عَنتِيْكِ، عٍ نُن عٍ بٌورٍ وُيَشِ عٍ نُ قَ مِشِيٍ شَرَن، عٍ مَن نُ مَرِفِ شَ شِبَارُ قَنيِ كَوَندِ تِ.ثْلُ نُن بَرَنَبَسِ قَتَنقٍ]]></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لْشْي ندٍيٍ تٌ دَنفِ، ثْلُ نَشَ عَ قَلَ بَرَنَبَسِ بّ، «وٌن شَ فبِلٍن تَا بِرِن كُي وٌن مَرِفِ شَ مَسٍنيِ كَوَندِشِ دّننَشّ، وٌن شَ عَ مَتٌ وٌن نفَشَكٍرٍنيِيٍ دَنشَنِيَتْييٍ نَ كِ نَشّ نَا.»]]></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بَرَنَبَسِ نُ وَ مَ يَيَ قَن شَنِنقٍ، نَشَن شِلِ مَرَكِ.]]></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ثْلُ نُن بَرَنَبَسِ نَشَ وْيّنيِ شْرْشْي قَلَ عٍ بّ. عٍ نَشَ نَتّ تٌنفٌ ثْلُ نُن بَرَنَبَسِ نُن مِشِ ندٍيٍ شَ تٍ دَرِ سَلَمُ شّيرَيٍ نُن كُنتِفِيٍ مَشْرِندٍ يِ قٍ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كْنْ ثْلُ نَشَ عَ قَلَ عَ مُ لَن عٍ شَ مِشِ شَنِن عٍ شُن مَ نَشَن كٍلِ عٍ شُن مَ ثَنقِلِيَ، عَ مُ تِن بِرَدٍ عٍ قْشْ رَ عٍ شَ وَلِ كُي.]]></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نَ لَنتَرٍيَ نَشَ شْرْشْ هَن عَ نَشَ قِندِ قَتَنيِ رَ. بَرَنَبَسِ نَشَ مَرَكِ تٌنفٌ، عٍ نَشَ بَكِ كُنكُي كُي سِفَقٍ رَ سِثِرِ سُرِ مَ.]]></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نفَشَكٍرٍنيِيٍ تٌ عٍ تَشُ مَرِفِ شَ هِننّ رَ، ثْلُ نَشَ سِلَسِ تٌنفٌ، عٍ نَشَ سِفَ]]></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سِرِيَ نُن سِلِسِ بْشِيٍ مَ، عٍ دَنشَنِيَتْي حَمَيٍ رَلِمَنِيَ.]]></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نشَنِيَتْي حَمَ نَشَ عٍ شّي. عٍ دَنفِشِ قٍنِسِيَ نُن سَمَرِ رَ تّمُي نَشّ، عٍ نَشَ عَ مَسٍن مّننِكَيٍ بّ، مِشِ نَشٍيٍ كٍلِشِ سِ فبّتّيٍ مَ، نٍيٍ دَنشَنِيَشِ كِ نَشّ. يِ مَسٍنيِ نَشَ عِسَ قْشِرَبِرّيٍ رَحّلّشِ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تٌ سٌ دَرِ سَلَمُ، دَنشَنِيَتْي حَمَ نُن شّيرَيٍ، نُن كُنتِفِيٍ نَشَ عٍ رَ سّنّ. عَلَ نَشَن بِرِن نَبَ عٍ سَابُي رَ، عٍ نَشَ نَ يَبَ عٍ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وَ، قَرِ سّنِ ندٍ نَشٍيٍ نُ بَرَ دَنشَنِيَ، عٍ نَشَ كٍلِ، عٍ نُ قَ عَ قَلَ، عَ لَنمَ نّ سِ فبّتّ مِشِيٍ شَ سُننَ، عٍ شَ بِرَ عَننَبِ مُنسَ شَ سّرِيّ قْشْ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يرَيٍ نُن كُنتِفِيٍ نَشَ عٍ مَلَن عٍ شَ نَ قٍ مَتٌ.]]></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 نَ قٍ عِسْنشْ سْنشْ، ثِيّرِ نَشَ كٍلِ، عَ عَ قَلَ عٍ بّ، «ﭑ نفَشَكٍرٍنيِيٍ، وٌ عَ كٌلٌن كَقِ تّمُي شْنكُيٍ عَلَ بَرَ ﭑ سُفَندِ وٌ تَفِ، عَلَكٌ سِ فبّتّ مِشِيٍ شَ شِبَارُ قَنيِ مّ ﭑ دّ رَ، عٍ شَ دَنشَنِيَ.]]></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2026-06-13T22:39:21Z</dcterms:created>
  <dcterms:modified xsi:type="dcterms:W3CDTF">2026-06-13T22:39:21Z</dcterms:modified>
  <dc:title>Bible.com.au: تَرُشُي 15:1-41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